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4" r:id="rId1"/>
    <p:sldMasterId id="2147483804" r:id="rId2"/>
  </p:sldMasterIdLst>
  <p:notesMasterIdLst>
    <p:notesMasterId r:id="rId13"/>
  </p:notesMasterIdLst>
  <p:handoutMasterIdLst>
    <p:handoutMasterId r:id="rId14"/>
  </p:handoutMasterIdLst>
  <p:sldIdLst>
    <p:sldId id="663" r:id="rId3"/>
    <p:sldId id="675" r:id="rId4"/>
    <p:sldId id="665" r:id="rId5"/>
    <p:sldId id="674" r:id="rId6"/>
    <p:sldId id="677" r:id="rId7"/>
    <p:sldId id="672" r:id="rId8"/>
    <p:sldId id="670" r:id="rId9"/>
    <p:sldId id="671" r:id="rId10"/>
    <p:sldId id="678" r:id="rId11"/>
    <p:sldId id="673" r:id="rId12"/>
  </p:sldIdLst>
  <p:sldSz cx="12192000" cy="6858000"/>
  <p:notesSz cx="6797675" cy="992663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176" userDrawn="1">
          <p15:clr>
            <a:srgbClr val="A4A3A4"/>
          </p15:clr>
        </p15:guide>
        <p15:guide id="3" orient="horz" pos="768" userDrawn="1">
          <p15:clr>
            <a:srgbClr val="A4A3A4"/>
          </p15:clr>
        </p15:guide>
        <p15:guide id="4" orient="horz" pos="3888" userDrawn="1">
          <p15:clr>
            <a:srgbClr val="A4A3A4"/>
          </p15:clr>
        </p15:guide>
        <p15:guide id="5" pos="3840" userDrawn="1">
          <p15:clr>
            <a:srgbClr val="A4A3A4"/>
          </p15:clr>
        </p15:guide>
        <p15:guide id="6" pos="192" userDrawn="1">
          <p15:clr>
            <a:srgbClr val="A4A3A4"/>
          </p15:clr>
        </p15:guide>
        <p15:guide id="7" pos="7488" userDrawn="1">
          <p15:clr>
            <a:srgbClr val="A4A3A4"/>
          </p15:clr>
        </p15:guide>
        <p15:guide id="8" pos="384" userDrawn="1">
          <p15:clr>
            <a:srgbClr val="A4A3A4"/>
          </p15:clr>
        </p15:guide>
        <p15:guide id="9" pos="7296"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rekha" initials="S" lastIdx="7" clrIdx="0">
    <p:extLst>
      <p:ext uri="{19B8F6BF-5375-455C-9EA6-DF929625EA0E}">
        <p15:presenceInfo xmlns:p15="http://schemas.microsoft.com/office/powerpoint/2012/main" userId="Surekh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0E00"/>
    <a:srgbClr val="461B00"/>
    <a:srgbClr val="2A1000"/>
    <a:srgbClr val="001518"/>
    <a:srgbClr val="FFFF99"/>
    <a:srgbClr val="FFFFCC"/>
    <a:srgbClr val="FFFF66"/>
    <a:srgbClr val="FF3399"/>
    <a:srgbClr val="E3F3D1"/>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531517B-2CC5-48DA-A0C0-CC9E670DA9CB}">
  <a:tblStyle styleId="{0531517B-2CC5-48DA-A0C0-CC9E670DA9CB}" styleName="Carlyle Print">
    <a:wholeTbl>
      <a:tcTxStyle>
        <a:fontRef idx="minor">
          <a:scrgbClr r="0" g="0" b="0"/>
        </a:fontRef>
        <a:schemeClr val="tx1"/>
      </a:tcTxStyle>
      <a:tcStyle>
        <a:tcBdr>
          <a:left>
            <a:ln>
              <a:noFill/>
            </a:ln>
          </a:left>
          <a:right>
            <a:ln>
              <a:noFill/>
            </a:ln>
          </a:right>
          <a:top>
            <a:ln>
              <a:noFill/>
            </a:ln>
          </a:top>
          <a:bottom>
            <a:ln w="19050" cmpd="sng">
              <a:solidFill>
                <a:srgbClr val="7F7F7F"/>
              </a:solidFill>
            </a:ln>
          </a:bottom>
          <a:insideH>
            <a:ln w="12700" cap="flat" cmpd="sng" algn="ctr">
              <a:solidFill>
                <a:srgbClr val="7F7F7F"/>
              </a:solidFill>
              <a:prstDash val="sysDot"/>
            </a:ln>
          </a:insideH>
          <a:insideV>
            <a:ln>
              <a:noFill/>
            </a:ln>
          </a:insideV>
        </a:tcBdr>
        <a:fill>
          <a:noFill/>
        </a:fill>
      </a:tcStyle>
    </a:wholeTbl>
    <a:band1H>
      <a:tcStyle>
        <a:tcBdr/>
      </a:tcStyle>
    </a:band1H>
    <a:band2H>
      <a:tcStyle>
        <a:tcBdr/>
      </a:tcStyle>
    </a:band2H>
    <a:band1V>
      <a:tcStyle>
        <a:tcBdr/>
      </a:tcStyle>
    </a:band1V>
    <a:band2V>
      <a:tcStyle>
        <a:tcBdr/>
        <a:fill>
          <a:solidFill>
            <a:srgbClr val="DBD9D9"/>
          </a:solidFill>
        </a:fill>
      </a:tcStyle>
    </a:band2V>
    <a:lastCol>
      <a:tcTxStyle b="on">
        <a:fontRef idx="minor">
          <a:scrgbClr r="0" g="0" b="0"/>
        </a:fontRef>
        <a:schemeClr val="tx1"/>
      </a:tcTxStyle>
      <a:tcStyle>
        <a:tcBdr/>
        <a:fill>
          <a:noFill/>
        </a:fill>
      </a:tcStyle>
    </a:lastCol>
    <a:firstCol>
      <a:tcTxStyle b="on">
        <a:fontRef idx="minor">
          <a:scrgbClr r="0" g="0" b="0"/>
        </a:fontRef>
        <a:schemeClr val="tx1"/>
      </a:tcTxStyle>
      <a:tcStyle>
        <a:tcBdr/>
        <a:fill>
          <a:noFill/>
        </a:fill>
      </a:tcStyle>
    </a:firstCol>
    <a:lastRow>
      <a:tcStyle>
        <a:tcBdr/>
      </a:tcStyle>
    </a:lastRow>
    <a:firstRow>
      <a:tcTxStyle b="on">
        <a:fontRef idx="minor">
          <a:scrgbClr r="0" g="0" b="0"/>
        </a:fontRef>
        <a:schemeClr val="tx1"/>
      </a:tcTxStyle>
      <a:tcStyle>
        <a:tcBdr>
          <a:bottom>
            <a:ln w="19050" cmpd="sng">
              <a:solidFill>
                <a:srgbClr val="7F7F7F"/>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434" autoAdjust="0"/>
  </p:normalViewPr>
  <p:slideViewPr>
    <p:cSldViewPr snapToGrid="0">
      <p:cViewPr varScale="1">
        <p:scale>
          <a:sx n="74" d="100"/>
          <a:sy n="74" d="100"/>
        </p:scale>
        <p:origin x="102" y="72"/>
      </p:cViewPr>
      <p:guideLst>
        <p:guide orient="horz" pos="2160"/>
        <p:guide orient="horz" pos="4176"/>
        <p:guide orient="horz" pos="768"/>
        <p:guide orient="horz" pos="3888"/>
        <p:guide pos="3840"/>
        <p:guide pos="192"/>
        <p:guide pos="7488"/>
        <p:guide pos="384"/>
        <p:guide pos="7296"/>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snapToGrid="0">
      <p:cViewPr varScale="1">
        <p:scale>
          <a:sx n="84" d="100"/>
          <a:sy n="84" d="100"/>
        </p:scale>
        <p:origin x="-3084"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F:\Website%20upload%20articles\Obesity%20wirk%20she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explosion val="7"/>
            <c:spPr>
              <a:solidFill>
                <a:schemeClr val="accent4"/>
              </a:solidFill>
              <a:ln w="19050">
                <a:solidFill>
                  <a:schemeClr val="l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Sheet1!$I$5:$I$8</c:f>
              <c:strCache>
                <c:ptCount val="4"/>
                <c:pt idx="0">
                  <c:v>BMI &lt;18.5</c:v>
                </c:pt>
                <c:pt idx="1">
                  <c:v>BMI 18.5-24.9</c:v>
                </c:pt>
                <c:pt idx="2">
                  <c:v>BMI 25.0-29.9</c:v>
                </c:pt>
                <c:pt idx="3">
                  <c:v>BMI &gt;30.0</c:v>
                </c:pt>
              </c:strCache>
            </c:strRef>
          </c:cat>
          <c:val>
            <c:numRef>
              <c:f>Sheet1!$J$5:$J$8</c:f>
              <c:numCache>
                <c:formatCode>0%</c:formatCode>
                <c:ptCount val="4"/>
                <c:pt idx="0">
                  <c:v>2.7854873346980294E-2</c:v>
                </c:pt>
                <c:pt idx="1">
                  <c:v>0.39210946035892347</c:v>
                </c:pt>
                <c:pt idx="2">
                  <c:v>0.4361209137604079</c:v>
                </c:pt>
                <c:pt idx="3">
                  <c:v>0.14391475253368832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999904179498629E-2"/>
          <c:y val="0.85876784163533926"/>
          <c:w val="0.9"/>
          <c:h val="0.119093088397355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≤40 years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BMI &lt;18.5</c:v>
                </c:pt>
                <c:pt idx="1">
                  <c:v>BMI 18.5-24.9</c:v>
                </c:pt>
                <c:pt idx="2">
                  <c:v>BMI 25.0-29.9</c:v>
                </c:pt>
                <c:pt idx="3">
                  <c:v>BMI &gt;30.0</c:v>
                </c:pt>
              </c:strCache>
            </c:strRef>
          </c:cat>
          <c:val>
            <c:numRef>
              <c:f>Sheet1!$B$2:$E$2</c:f>
              <c:numCache>
                <c:formatCode>0%</c:formatCode>
                <c:ptCount val="4"/>
                <c:pt idx="0">
                  <c:v>0.54859075535512969</c:v>
                </c:pt>
                <c:pt idx="1">
                  <c:v>0.41057587598488243</c:v>
                </c:pt>
                <c:pt idx="2">
                  <c:v>0.35066879760413516</c:v>
                </c:pt>
                <c:pt idx="3">
                  <c:v>0.32529016493585827</c:v>
                </c:pt>
              </c:numCache>
            </c:numRef>
          </c:val>
        </c:ser>
        <c:ser>
          <c:idx val="1"/>
          <c:order val="1"/>
          <c:tx>
            <c:strRef>
              <c:f>Sheet1!$A$3</c:f>
              <c:strCache>
                <c:ptCount val="1"/>
                <c:pt idx="0">
                  <c:v>&gt;40 years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BMI &lt;18.5</c:v>
                </c:pt>
                <c:pt idx="1">
                  <c:v>BMI 18.5-24.9</c:v>
                </c:pt>
                <c:pt idx="2">
                  <c:v>BMI 25.0-29.9</c:v>
                </c:pt>
                <c:pt idx="3">
                  <c:v>BMI &gt;30.0</c:v>
                </c:pt>
              </c:strCache>
            </c:strRef>
          </c:cat>
          <c:val>
            <c:numRef>
              <c:f>Sheet1!$B$3:$E$3</c:f>
              <c:numCache>
                <c:formatCode>0%</c:formatCode>
                <c:ptCount val="4"/>
                <c:pt idx="0">
                  <c:v>0.45140924464487037</c:v>
                </c:pt>
                <c:pt idx="1">
                  <c:v>0.58942412401511757</c:v>
                </c:pt>
                <c:pt idx="2">
                  <c:v>0.64933120239586484</c:v>
                </c:pt>
                <c:pt idx="3">
                  <c:v>0.67470983506414173</c:v>
                </c:pt>
              </c:numCache>
            </c:numRef>
          </c:val>
        </c:ser>
        <c:dLbls>
          <c:showLegendKey val="0"/>
          <c:showVal val="0"/>
          <c:showCatName val="0"/>
          <c:showSerName val="0"/>
          <c:showPercent val="0"/>
          <c:showBubbleSize val="0"/>
        </c:dLbls>
        <c:gapWidth val="219"/>
        <c:overlap val="-27"/>
        <c:axId val="214865272"/>
        <c:axId val="214865664"/>
      </c:barChart>
      <c:catAx>
        <c:axId val="214865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4865664"/>
        <c:crosses val="autoZero"/>
        <c:auto val="1"/>
        <c:lblAlgn val="ctr"/>
        <c:lblOffset val="100"/>
        <c:noMultiLvlLbl val="0"/>
      </c:catAx>
      <c:valAx>
        <c:axId val="21486566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4865272"/>
        <c:crosses val="autoZero"/>
        <c:crossBetween val="between"/>
      </c:valAx>
      <c:spPr>
        <a:noFill/>
        <a:ln>
          <a:noFill/>
        </a:ln>
        <a:effectLst/>
      </c:spPr>
    </c:plotArea>
    <c:legend>
      <c:legendPos val="b"/>
      <c:layout>
        <c:manualLayout>
          <c:xMode val="edge"/>
          <c:yMode val="edge"/>
          <c:x val="0.17617824956239192"/>
          <c:y val="0.88600106279705626"/>
          <c:w val="0.63472207689170024"/>
          <c:h val="8.099879173630758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674847797462715E-2"/>
          <c:y val="6.6732890476654899E-2"/>
          <c:w val="0.9002674355598167"/>
          <c:h val="0.75565846334271292"/>
        </c:manualLayout>
      </c:layout>
      <c:barChart>
        <c:barDir val="col"/>
        <c:grouping val="clustered"/>
        <c:varyColors val="0"/>
        <c:ser>
          <c:idx val="0"/>
          <c:order val="0"/>
          <c:tx>
            <c:strRef>
              <c:f>Sheet1!$B$1</c:f>
              <c:strCache>
                <c:ptCount val="1"/>
                <c:pt idx="0">
                  <c:v>Males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Sheet1!$B$2:$B$5</c:f>
              <c:numCache>
                <c:formatCode>0%</c:formatCode>
                <c:ptCount val="4"/>
                <c:pt idx="0">
                  <c:v>2.4337027295071364E-2</c:v>
                </c:pt>
                <c:pt idx="1">
                  <c:v>0.39561899012547969</c:v>
                </c:pt>
                <c:pt idx="2">
                  <c:v>0.44776853089560603</c:v>
                </c:pt>
                <c:pt idx="3">
                  <c:v>0.13227545168384286</c:v>
                </c:pt>
              </c:numCache>
            </c:numRef>
          </c:val>
        </c:ser>
        <c:ser>
          <c:idx val="1"/>
          <c:order val="1"/>
          <c:tx>
            <c:strRef>
              <c:f>Sheet1!$C$1</c:f>
              <c:strCache>
                <c:ptCount val="1"/>
                <c:pt idx="0">
                  <c:v>Females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Sheet1!$C$2:$C$5</c:f>
              <c:numCache>
                <c:formatCode>0%</c:formatCode>
                <c:ptCount val="4"/>
                <c:pt idx="0">
                  <c:v>3.5261253835233777E-2</c:v>
                </c:pt>
                <c:pt idx="1">
                  <c:v>0.37901268489261347</c:v>
                </c:pt>
                <c:pt idx="2">
                  <c:v>0.41074781334432386</c:v>
                </c:pt>
                <c:pt idx="3">
                  <c:v>0.1749782479278289</c:v>
                </c:pt>
              </c:numCache>
            </c:numRef>
          </c:val>
        </c:ser>
        <c:dLbls>
          <c:showLegendKey val="0"/>
          <c:showVal val="0"/>
          <c:showCatName val="0"/>
          <c:showSerName val="0"/>
          <c:showPercent val="0"/>
          <c:showBubbleSize val="0"/>
        </c:dLbls>
        <c:gapWidth val="219"/>
        <c:overlap val="-27"/>
        <c:axId val="214867232"/>
        <c:axId val="214863704"/>
      </c:barChart>
      <c:catAx>
        <c:axId val="21486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4863704"/>
        <c:crosses val="autoZero"/>
        <c:auto val="1"/>
        <c:lblAlgn val="ctr"/>
        <c:lblOffset val="100"/>
        <c:noMultiLvlLbl val="0"/>
      </c:catAx>
      <c:valAx>
        <c:axId val="2148637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14867232"/>
        <c:crosses val="autoZero"/>
        <c:crossBetween val="between"/>
      </c:valAx>
      <c:spPr>
        <a:noFill/>
        <a:ln>
          <a:noFill/>
        </a:ln>
        <a:effectLst/>
      </c:spPr>
    </c:plotArea>
    <c:legend>
      <c:legendPos val="b"/>
      <c:layout>
        <c:manualLayout>
          <c:xMode val="edge"/>
          <c:yMode val="edge"/>
          <c:x val="0.16330375954045392"/>
          <c:y val="0.91594585059667655"/>
          <c:w val="0.74962321107110097"/>
          <c:h val="6.570413369021946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RBS &lt;140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Sheet1!$B$2:$B$5</c:f>
              <c:numCache>
                <c:formatCode>0%</c:formatCode>
                <c:ptCount val="4"/>
                <c:pt idx="0">
                  <c:v>2.2816125104146639E-2</c:v>
                </c:pt>
                <c:pt idx="1">
                  <c:v>0.38124078702813563</c:v>
                </c:pt>
                <c:pt idx="2">
                  <c:v>0.44645260526821767</c:v>
                </c:pt>
                <c:pt idx="3">
                  <c:v>0.1494904825995001</c:v>
                </c:pt>
              </c:numCache>
            </c:numRef>
          </c:val>
        </c:ser>
        <c:ser>
          <c:idx val="1"/>
          <c:order val="1"/>
          <c:tx>
            <c:strRef>
              <c:f>Sheet1!$C$1</c:f>
              <c:strCache>
                <c:ptCount val="1"/>
                <c:pt idx="0">
                  <c:v>RBS 141-200</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Sheet1!$C$2:$C$5</c:f>
              <c:numCache>
                <c:formatCode>0%</c:formatCode>
                <c:ptCount val="4"/>
                <c:pt idx="0">
                  <c:v>1.6734773302198871E-2</c:v>
                </c:pt>
                <c:pt idx="1">
                  <c:v>0.3419926055652851</c:v>
                </c:pt>
                <c:pt idx="2">
                  <c:v>0.46940066160731658</c:v>
                </c:pt>
                <c:pt idx="3">
                  <c:v>0.17187195952519946</c:v>
                </c:pt>
              </c:numCache>
            </c:numRef>
          </c:val>
        </c:ser>
        <c:ser>
          <c:idx val="2"/>
          <c:order val="2"/>
          <c:tx>
            <c:strRef>
              <c:f>Sheet1!$D$1</c:f>
              <c:strCache>
                <c:ptCount val="1"/>
                <c:pt idx="0">
                  <c:v>RBS &gt;200</c:v>
                </c:pt>
              </c:strCache>
            </c:strRef>
          </c:tx>
          <c:spPr>
            <a:solidFill>
              <a:schemeClr val="accent3"/>
            </a:solidFill>
            <a:ln>
              <a:noFill/>
            </a:ln>
            <a:effectLst>
              <a:glow rad="228600">
                <a:schemeClr val="accent3">
                  <a:satMod val="175000"/>
                  <a:alpha val="40000"/>
                </a:schemeClr>
              </a:glo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Sheet1!$D$2:$D$5</c:f>
              <c:numCache>
                <c:formatCode>0%</c:formatCode>
                <c:ptCount val="4"/>
                <c:pt idx="0">
                  <c:v>1.4129327902240326E-2</c:v>
                </c:pt>
                <c:pt idx="1">
                  <c:v>0.36570773930753564</c:v>
                </c:pt>
                <c:pt idx="2">
                  <c:v>0.4615580448065173</c:v>
                </c:pt>
                <c:pt idx="3">
                  <c:v>0.15860488798370673</c:v>
                </c:pt>
              </c:numCache>
            </c:numRef>
          </c:val>
        </c:ser>
        <c:dLbls>
          <c:dLblPos val="outEnd"/>
          <c:showLegendKey val="0"/>
          <c:showVal val="1"/>
          <c:showCatName val="0"/>
          <c:showSerName val="0"/>
          <c:showPercent val="0"/>
          <c:showBubbleSize val="0"/>
        </c:dLbls>
        <c:gapWidth val="219"/>
        <c:overlap val="-27"/>
        <c:axId val="254607128"/>
        <c:axId val="254611048"/>
      </c:barChart>
      <c:catAx>
        <c:axId val="254607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11048"/>
        <c:crosses val="autoZero"/>
        <c:auto val="1"/>
        <c:lblAlgn val="ctr"/>
        <c:lblOffset val="100"/>
        <c:noMultiLvlLbl val="0"/>
      </c:catAx>
      <c:valAx>
        <c:axId val="25461104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07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No family history</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Sheet1!$B$2:$B$5</c:f>
              <c:numCache>
                <c:formatCode>0%</c:formatCode>
                <c:ptCount val="4"/>
                <c:pt idx="0">
                  <c:v>3.0398749802578531E-2</c:v>
                </c:pt>
                <c:pt idx="1">
                  <c:v>0.405424726311502</c:v>
                </c:pt>
                <c:pt idx="2">
                  <c:v>0.43020423770375976</c:v>
                </c:pt>
                <c:pt idx="3">
                  <c:v>0.13397228618215976</c:v>
                </c:pt>
              </c:numCache>
            </c:numRef>
          </c:val>
        </c:ser>
        <c:ser>
          <c:idx val="1"/>
          <c:order val="1"/>
          <c:tx>
            <c:strRef>
              <c:f>Sheet1!$C$1</c:f>
              <c:strCache>
                <c:ptCount val="1"/>
                <c:pt idx="0">
                  <c:v>Family history of DM</c:v>
                </c:pt>
              </c:strCache>
            </c:strRef>
          </c:tx>
          <c:spPr>
            <a:solidFill>
              <a:schemeClr val="accent3">
                <a:lumMod val="60000"/>
                <a:lumOff val="40000"/>
              </a:schemeClr>
            </a:solidFill>
            <a:ln>
              <a:noFill/>
            </a:ln>
            <a:effectLst>
              <a:glow rad="139700">
                <a:schemeClr val="accent3">
                  <a:lumMod val="60000"/>
                  <a:lumOff val="40000"/>
                  <a:alpha val="40000"/>
                </a:schemeClr>
              </a:glo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Sheet1!$C$2:$C$5</c:f>
              <c:numCache>
                <c:formatCode>0%</c:formatCode>
                <c:ptCount val="4"/>
                <c:pt idx="0">
                  <c:v>1.9859361718568891E-2</c:v>
                </c:pt>
                <c:pt idx="1">
                  <c:v>0.35077144991371095</c:v>
                </c:pt>
                <c:pt idx="2">
                  <c:v>0.45480771707492978</c:v>
                </c:pt>
                <c:pt idx="3">
                  <c:v>0.17456147129279034</c:v>
                </c:pt>
              </c:numCache>
            </c:numRef>
          </c:val>
        </c:ser>
        <c:dLbls>
          <c:showLegendKey val="0"/>
          <c:showVal val="0"/>
          <c:showCatName val="0"/>
          <c:showSerName val="0"/>
          <c:showPercent val="0"/>
          <c:showBubbleSize val="0"/>
        </c:dLbls>
        <c:gapWidth val="219"/>
        <c:overlap val="-27"/>
        <c:axId val="254607520"/>
        <c:axId val="254608304"/>
      </c:barChart>
      <c:catAx>
        <c:axId val="25460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08304"/>
        <c:crosses val="autoZero"/>
        <c:auto val="1"/>
        <c:lblAlgn val="ctr"/>
        <c:lblOffset val="100"/>
        <c:noMultiLvlLbl val="0"/>
      </c:catAx>
      <c:valAx>
        <c:axId val="2546083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07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389307098082089E-2"/>
          <c:y val="9.631649259864096E-2"/>
          <c:w val="0.91050559285578514"/>
          <c:h val="0.72237805555555556"/>
        </c:manualLayout>
      </c:layout>
      <c:barChart>
        <c:barDir val="col"/>
        <c:grouping val="clustered"/>
        <c:varyColors val="0"/>
        <c:ser>
          <c:idx val="0"/>
          <c:order val="0"/>
          <c:tx>
            <c:strRef>
              <c:f>Sheet1!$B$1</c:f>
              <c:strCache>
                <c:ptCount val="1"/>
                <c:pt idx="0">
                  <c:v>Non-Diabetic</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Sheet1!$B$2:$B$5</c:f>
              <c:numCache>
                <c:formatCode>0%</c:formatCode>
                <c:ptCount val="4"/>
                <c:pt idx="0">
                  <c:v>0.82224227385517712</c:v>
                </c:pt>
                <c:pt idx="1">
                  <c:v>0.73200057713580324</c:v>
                </c:pt>
                <c:pt idx="2">
                  <c:v>0.69632021216794704</c:v>
                </c:pt>
                <c:pt idx="3">
                  <c:v>0.69905120020987277</c:v>
                </c:pt>
              </c:numCache>
            </c:numRef>
          </c:val>
        </c:ser>
        <c:ser>
          <c:idx val="1"/>
          <c:order val="1"/>
          <c:tx>
            <c:strRef>
              <c:f>Sheet1!$C$1</c:f>
              <c:strCache>
                <c:ptCount val="1"/>
                <c:pt idx="0">
                  <c:v>Diabetic</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BMI &lt;18.5</c:v>
                </c:pt>
                <c:pt idx="1">
                  <c:v>BMI 18.5-24.9</c:v>
                </c:pt>
                <c:pt idx="2">
                  <c:v>BMI 25.0-29.9</c:v>
                </c:pt>
                <c:pt idx="3">
                  <c:v>BMI &gt;30.0</c:v>
                </c:pt>
              </c:strCache>
            </c:strRef>
          </c:cat>
          <c:val>
            <c:numRef>
              <c:f>Sheet1!$C$2:$C$5</c:f>
              <c:numCache>
                <c:formatCode>0%</c:formatCode>
                <c:ptCount val="4"/>
                <c:pt idx="0">
                  <c:v>0.17775772614482291</c:v>
                </c:pt>
                <c:pt idx="1">
                  <c:v>0.26799942286419676</c:v>
                </c:pt>
                <c:pt idx="2">
                  <c:v>0.30367978783205291</c:v>
                </c:pt>
                <c:pt idx="3">
                  <c:v>0.30094879979012723</c:v>
                </c:pt>
              </c:numCache>
            </c:numRef>
          </c:val>
        </c:ser>
        <c:dLbls>
          <c:showLegendKey val="0"/>
          <c:showVal val="0"/>
          <c:showCatName val="0"/>
          <c:showSerName val="0"/>
          <c:showPercent val="0"/>
          <c:showBubbleSize val="0"/>
        </c:dLbls>
        <c:gapWidth val="219"/>
        <c:overlap val="-27"/>
        <c:axId val="254609872"/>
        <c:axId val="254611832"/>
      </c:barChart>
      <c:catAx>
        <c:axId val="254609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11832"/>
        <c:crosses val="autoZero"/>
        <c:auto val="1"/>
        <c:lblAlgn val="ctr"/>
        <c:lblOffset val="100"/>
        <c:noMultiLvlLbl val="0"/>
      </c:catAx>
      <c:valAx>
        <c:axId val="2546118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54609872"/>
        <c:crosses val="autoZero"/>
        <c:crossBetween val="between"/>
      </c:valAx>
      <c:spPr>
        <a:noFill/>
        <a:ln>
          <a:noFill/>
        </a:ln>
        <a:effectLst/>
      </c:spPr>
    </c:plotArea>
    <c:legend>
      <c:legendPos val="b"/>
      <c:layout>
        <c:manualLayout>
          <c:xMode val="edge"/>
          <c:yMode val="edge"/>
          <c:x val="0.23435055555555556"/>
          <c:y val="0.92498583333333328"/>
          <c:w val="0.61596555555555554"/>
          <c:h val="7.50141666666666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AB4B22-79FC-4B2F-A559-11B9EA51E83D}"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102EEDD3-5266-435D-AC73-16031BC2926E}">
      <dgm:prSet phldrT="[Text]" custT="1"/>
      <dgm:spPr>
        <a:solidFill>
          <a:schemeClr val="accent1">
            <a:lumMod val="50000"/>
            <a:alpha val="50000"/>
          </a:schemeClr>
        </a:solidFill>
        <a:ln>
          <a:solidFill>
            <a:schemeClr val="accent1">
              <a:lumMod val="75000"/>
            </a:schemeClr>
          </a:solidFill>
        </a:ln>
      </dgm:spPr>
      <dgm:t>
        <a:bodyPr/>
        <a:lstStyle/>
        <a:p>
          <a:r>
            <a:rPr lang="en-US" sz="2400" b="0" dirty="0" smtClean="0">
              <a:latin typeface="Times New Roman" panose="02020603050405020304" pitchFamily="18" charset="0"/>
              <a:cs typeface="Times New Roman" panose="02020603050405020304" pitchFamily="18" charset="0"/>
            </a:rPr>
            <a:t>Diabetes</a:t>
          </a:r>
          <a:endParaRPr lang="en-US" sz="2400" b="0" dirty="0">
            <a:latin typeface="Times New Roman" panose="02020603050405020304" pitchFamily="18" charset="0"/>
            <a:cs typeface="Times New Roman" panose="02020603050405020304" pitchFamily="18" charset="0"/>
          </a:endParaRPr>
        </a:p>
      </dgm:t>
    </dgm:pt>
    <dgm:pt modelId="{BF3B0AFC-70B7-49E6-B6BB-7D06E3284221}" type="parTrans" cxnId="{05DEA900-6458-4D8E-B3AC-F3E86176BE8B}">
      <dgm:prSet/>
      <dgm:spPr/>
      <dgm:t>
        <a:bodyPr/>
        <a:lstStyle/>
        <a:p>
          <a:endParaRPr lang="en-US" sz="1600" b="0">
            <a:latin typeface="Times New Roman" panose="02020603050405020304" pitchFamily="18" charset="0"/>
            <a:cs typeface="Times New Roman" panose="02020603050405020304" pitchFamily="18" charset="0"/>
          </a:endParaRPr>
        </a:p>
      </dgm:t>
    </dgm:pt>
    <dgm:pt modelId="{E9614540-B5C0-4016-B628-228EC5E24C78}" type="sibTrans" cxnId="{05DEA900-6458-4D8E-B3AC-F3E86176BE8B}">
      <dgm:prSet/>
      <dgm:spPr/>
      <dgm:t>
        <a:bodyPr/>
        <a:lstStyle/>
        <a:p>
          <a:endParaRPr lang="en-US" sz="1600" b="0">
            <a:latin typeface="Times New Roman" panose="02020603050405020304" pitchFamily="18" charset="0"/>
            <a:cs typeface="Times New Roman" panose="02020603050405020304" pitchFamily="18" charset="0"/>
          </a:endParaRPr>
        </a:p>
      </dgm:t>
    </dgm:pt>
    <dgm:pt modelId="{4BFE41BE-DAA0-40FE-AFB6-D63100D4D502}">
      <dgm:prSet phldrT="[Text]" custT="1"/>
      <dgm:spPr>
        <a:solidFill>
          <a:srgbClr val="3CD911">
            <a:alpha val="50000"/>
          </a:srgbClr>
        </a:solidFill>
        <a:ln>
          <a:solidFill>
            <a:schemeClr val="accent1">
              <a:lumMod val="75000"/>
            </a:schemeClr>
          </a:solidFill>
        </a:ln>
      </dgm:spPr>
      <dgm:t>
        <a:bodyPr/>
        <a:lstStyle/>
        <a:p>
          <a:r>
            <a:rPr lang="en-US" sz="1600" b="0" dirty="0" smtClean="0">
              <a:latin typeface="Times New Roman" panose="02020603050405020304" pitchFamily="18" charset="0"/>
              <a:cs typeface="Times New Roman" panose="02020603050405020304" pitchFamily="18" charset="0"/>
            </a:rPr>
            <a:t>Female Gender </a:t>
          </a:r>
        </a:p>
        <a:p>
          <a:r>
            <a:rPr lang="en-US" sz="1600" b="0" dirty="0" smtClean="0">
              <a:latin typeface="Times New Roman" panose="02020603050405020304" pitchFamily="18" charset="0"/>
              <a:cs typeface="Times New Roman" panose="02020603050405020304" pitchFamily="18" charset="0"/>
            </a:rPr>
            <a:t/>
          </a:r>
          <a:br>
            <a:rPr lang="en-US" sz="1600" b="0" dirty="0" smtClean="0">
              <a:latin typeface="Times New Roman" panose="02020603050405020304" pitchFamily="18" charset="0"/>
              <a:cs typeface="Times New Roman" panose="02020603050405020304" pitchFamily="18" charset="0"/>
            </a:rPr>
          </a:br>
          <a:r>
            <a:rPr lang="en-US" sz="1200" b="0" i="1" dirty="0" smtClean="0">
              <a:latin typeface="Times New Roman" panose="02020603050405020304" pitchFamily="18" charset="0"/>
              <a:cs typeface="Times New Roman" panose="02020603050405020304" pitchFamily="18" charset="0"/>
            </a:rPr>
            <a:t>OR:0.908</a:t>
          </a:r>
          <a:r>
            <a:rPr lang="en-US" sz="1600" b="0" dirty="0" smtClean="0">
              <a:latin typeface="Times New Roman" panose="02020603050405020304" pitchFamily="18" charset="0"/>
              <a:cs typeface="Times New Roman" panose="02020603050405020304" pitchFamily="18" charset="0"/>
            </a:rPr>
            <a:t> </a:t>
          </a:r>
          <a:endParaRPr lang="en-US" sz="1600" b="0" dirty="0">
            <a:latin typeface="Times New Roman" panose="02020603050405020304" pitchFamily="18" charset="0"/>
            <a:cs typeface="Times New Roman" panose="02020603050405020304" pitchFamily="18" charset="0"/>
          </a:endParaRPr>
        </a:p>
      </dgm:t>
    </dgm:pt>
    <dgm:pt modelId="{A44C50FD-FAD1-4901-BF4C-CCA74CA479FE}" type="parTrans" cxnId="{9995D8D3-E4B6-4637-94D6-3D2FAB684E2C}">
      <dgm:prSet/>
      <dgm:spPr/>
      <dgm:t>
        <a:bodyPr/>
        <a:lstStyle/>
        <a:p>
          <a:endParaRPr lang="en-US" sz="1600" b="0">
            <a:latin typeface="Times New Roman" panose="02020603050405020304" pitchFamily="18" charset="0"/>
            <a:cs typeface="Times New Roman" panose="02020603050405020304" pitchFamily="18" charset="0"/>
          </a:endParaRPr>
        </a:p>
      </dgm:t>
    </dgm:pt>
    <dgm:pt modelId="{B3BA71D0-C9DD-493E-88D7-50536CFB44F4}" type="sibTrans" cxnId="{9995D8D3-E4B6-4637-94D6-3D2FAB684E2C}">
      <dgm:prSet/>
      <dgm:spPr/>
      <dgm:t>
        <a:bodyPr/>
        <a:lstStyle/>
        <a:p>
          <a:endParaRPr lang="en-US" sz="1600" b="0">
            <a:latin typeface="Times New Roman" panose="02020603050405020304" pitchFamily="18" charset="0"/>
            <a:cs typeface="Times New Roman" panose="02020603050405020304" pitchFamily="18" charset="0"/>
          </a:endParaRPr>
        </a:p>
      </dgm:t>
    </dgm:pt>
    <dgm:pt modelId="{279AC9D0-6231-440F-850E-3DB06611F813}">
      <dgm:prSet phldrT="[Text]" custT="1"/>
      <dgm:spPr>
        <a:solidFill>
          <a:srgbClr val="3CD911">
            <a:alpha val="50000"/>
          </a:srgbClr>
        </a:solidFill>
        <a:ln>
          <a:solidFill>
            <a:schemeClr val="accent1">
              <a:lumMod val="75000"/>
            </a:schemeClr>
          </a:solidFill>
        </a:ln>
      </dgm:spPr>
      <dgm:t>
        <a:bodyPr/>
        <a:lstStyle/>
        <a:p>
          <a:r>
            <a:rPr lang="en-US" sz="1600" b="0" dirty="0" smtClean="0">
              <a:latin typeface="Times New Roman" panose="02020603050405020304" pitchFamily="18" charset="0"/>
              <a:cs typeface="Times New Roman" panose="02020603050405020304" pitchFamily="18" charset="0"/>
            </a:rPr>
            <a:t>Young Age</a:t>
          </a:r>
        </a:p>
        <a:p>
          <a:r>
            <a:rPr lang="en-US" sz="1200" b="0" i="1" dirty="0" smtClean="0">
              <a:latin typeface="Times New Roman" panose="02020603050405020304" pitchFamily="18" charset="0"/>
              <a:cs typeface="Times New Roman" panose="02020603050405020304" pitchFamily="18" charset="0"/>
            </a:rPr>
            <a:t>OR: 0.994</a:t>
          </a:r>
          <a:endParaRPr lang="en-US" sz="1200" b="0" i="1" dirty="0">
            <a:latin typeface="Times New Roman" panose="02020603050405020304" pitchFamily="18" charset="0"/>
            <a:cs typeface="Times New Roman" panose="02020603050405020304" pitchFamily="18" charset="0"/>
          </a:endParaRPr>
        </a:p>
      </dgm:t>
    </dgm:pt>
    <dgm:pt modelId="{400F02D0-E672-4BAC-9321-7F4851086500}" type="parTrans" cxnId="{956E2D47-C828-4B9E-9A8C-B1E5C15648F8}">
      <dgm:prSet/>
      <dgm:spPr/>
      <dgm:t>
        <a:bodyPr/>
        <a:lstStyle/>
        <a:p>
          <a:endParaRPr lang="en-US" sz="1600" b="0">
            <a:latin typeface="Times New Roman" panose="02020603050405020304" pitchFamily="18" charset="0"/>
            <a:cs typeface="Times New Roman" panose="02020603050405020304" pitchFamily="18" charset="0"/>
          </a:endParaRPr>
        </a:p>
      </dgm:t>
    </dgm:pt>
    <dgm:pt modelId="{7FBD9E86-95C1-4ADF-9C04-8B3BC9E327F1}" type="sibTrans" cxnId="{956E2D47-C828-4B9E-9A8C-B1E5C15648F8}">
      <dgm:prSet/>
      <dgm:spPr/>
      <dgm:t>
        <a:bodyPr/>
        <a:lstStyle/>
        <a:p>
          <a:endParaRPr lang="en-US" sz="1600" b="0">
            <a:latin typeface="Times New Roman" panose="02020603050405020304" pitchFamily="18" charset="0"/>
            <a:cs typeface="Times New Roman" panose="02020603050405020304" pitchFamily="18" charset="0"/>
          </a:endParaRPr>
        </a:p>
      </dgm:t>
    </dgm:pt>
    <dgm:pt modelId="{8072C610-66C9-4F47-ABF9-BA1E7BC21F08}">
      <dgm:prSet phldrT="[Text]" custT="1"/>
      <dgm:spPr>
        <a:solidFill>
          <a:srgbClr val="3CD911">
            <a:alpha val="50000"/>
          </a:srgbClr>
        </a:solidFill>
        <a:ln>
          <a:solidFill>
            <a:schemeClr val="accent1">
              <a:lumMod val="75000"/>
            </a:schemeClr>
          </a:solidFill>
        </a:ln>
      </dgm:spPr>
      <dgm:t>
        <a:bodyPr/>
        <a:lstStyle/>
        <a:p>
          <a:r>
            <a:rPr lang="en-US" sz="1600" b="0" dirty="0" smtClean="0">
              <a:latin typeface="Times New Roman" panose="02020603050405020304" pitchFamily="18" charset="0"/>
              <a:cs typeface="Times New Roman" panose="02020603050405020304" pitchFamily="18" charset="0"/>
            </a:rPr>
            <a:t>Family History</a:t>
          </a:r>
        </a:p>
        <a:p>
          <a:r>
            <a:rPr lang="en-US" sz="1200" b="0" i="1" dirty="0" smtClean="0">
              <a:latin typeface="Times New Roman" panose="02020603050405020304" pitchFamily="18" charset="0"/>
              <a:cs typeface="Times New Roman" panose="02020603050405020304" pitchFamily="18" charset="0"/>
            </a:rPr>
            <a:t>OR: 1.645</a:t>
          </a:r>
          <a:endParaRPr lang="en-US" sz="1200" b="0" dirty="0">
            <a:latin typeface="Times New Roman" panose="02020603050405020304" pitchFamily="18" charset="0"/>
            <a:cs typeface="Times New Roman" panose="02020603050405020304" pitchFamily="18" charset="0"/>
          </a:endParaRPr>
        </a:p>
      </dgm:t>
    </dgm:pt>
    <dgm:pt modelId="{A3E87D6C-B34C-4496-ADE3-277CEF977C42}" type="parTrans" cxnId="{600347E1-867E-449D-B2C1-349AE6C3E356}">
      <dgm:prSet/>
      <dgm:spPr/>
      <dgm:t>
        <a:bodyPr/>
        <a:lstStyle/>
        <a:p>
          <a:endParaRPr lang="en-US" sz="1600" b="0">
            <a:latin typeface="Times New Roman" panose="02020603050405020304" pitchFamily="18" charset="0"/>
            <a:cs typeface="Times New Roman" panose="02020603050405020304" pitchFamily="18" charset="0"/>
          </a:endParaRPr>
        </a:p>
      </dgm:t>
    </dgm:pt>
    <dgm:pt modelId="{E3A3BAF2-DE30-48C8-9F31-22FEBDFCD241}" type="sibTrans" cxnId="{600347E1-867E-449D-B2C1-349AE6C3E356}">
      <dgm:prSet/>
      <dgm:spPr/>
      <dgm:t>
        <a:bodyPr/>
        <a:lstStyle/>
        <a:p>
          <a:endParaRPr lang="en-US" sz="1600" b="0">
            <a:latin typeface="Times New Roman" panose="02020603050405020304" pitchFamily="18" charset="0"/>
            <a:cs typeface="Times New Roman" panose="02020603050405020304" pitchFamily="18" charset="0"/>
          </a:endParaRPr>
        </a:p>
      </dgm:t>
    </dgm:pt>
    <dgm:pt modelId="{F19B46B7-E90F-42A1-84BB-6AC4BB404473}">
      <dgm:prSet phldrT="[Text]" custT="1"/>
      <dgm:spPr>
        <a:solidFill>
          <a:srgbClr val="3CD911">
            <a:alpha val="50000"/>
          </a:srgbClr>
        </a:solidFill>
        <a:ln>
          <a:solidFill>
            <a:schemeClr val="accent1">
              <a:lumMod val="75000"/>
            </a:schemeClr>
          </a:solidFill>
        </a:ln>
      </dgm:spPr>
      <dgm:t>
        <a:bodyPr/>
        <a:lstStyle/>
        <a:p>
          <a:r>
            <a:rPr lang="en-US" sz="1600" b="0" dirty="0" smtClean="0">
              <a:latin typeface="Times New Roman" panose="02020603050405020304" pitchFamily="18" charset="0"/>
              <a:cs typeface="Times New Roman" panose="02020603050405020304" pitchFamily="18" charset="0"/>
            </a:rPr>
            <a:t>Duration of disease</a:t>
          </a:r>
        </a:p>
        <a:p>
          <a:r>
            <a:rPr lang="en-US" sz="1200" b="0" i="1" dirty="0" smtClean="0">
              <a:latin typeface="Times New Roman" panose="02020603050405020304" pitchFamily="18" charset="0"/>
              <a:cs typeface="Times New Roman" panose="02020603050405020304" pitchFamily="18" charset="0"/>
            </a:rPr>
            <a:t>OR: 1.285</a:t>
          </a:r>
          <a:endParaRPr lang="en-US" sz="1200" b="0" dirty="0">
            <a:latin typeface="Times New Roman" panose="02020603050405020304" pitchFamily="18" charset="0"/>
            <a:cs typeface="Times New Roman" panose="02020603050405020304" pitchFamily="18" charset="0"/>
          </a:endParaRPr>
        </a:p>
      </dgm:t>
    </dgm:pt>
    <dgm:pt modelId="{08A913A8-6B48-4682-8145-E4E902EF426C}" type="parTrans" cxnId="{312DA850-0547-4A66-9724-5C0307B84753}">
      <dgm:prSet/>
      <dgm:spPr/>
      <dgm:t>
        <a:bodyPr/>
        <a:lstStyle/>
        <a:p>
          <a:endParaRPr lang="en-US" sz="1600" b="0">
            <a:latin typeface="Times New Roman" panose="02020603050405020304" pitchFamily="18" charset="0"/>
            <a:cs typeface="Times New Roman" panose="02020603050405020304" pitchFamily="18" charset="0"/>
          </a:endParaRPr>
        </a:p>
      </dgm:t>
    </dgm:pt>
    <dgm:pt modelId="{40C16F9F-E96B-4EF3-90C0-65E671579E65}" type="sibTrans" cxnId="{312DA850-0547-4A66-9724-5C0307B84753}">
      <dgm:prSet/>
      <dgm:spPr/>
      <dgm:t>
        <a:bodyPr/>
        <a:lstStyle/>
        <a:p>
          <a:endParaRPr lang="en-US" sz="1600" b="0">
            <a:latin typeface="Times New Roman" panose="02020603050405020304" pitchFamily="18" charset="0"/>
            <a:cs typeface="Times New Roman" panose="02020603050405020304" pitchFamily="18" charset="0"/>
          </a:endParaRPr>
        </a:p>
      </dgm:t>
    </dgm:pt>
    <dgm:pt modelId="{58162BAA-7645-45B1-9EB1-592454B6EF58}" type="pres">
      <dgm:prSet presAssocID="{40AB4B22-79FC-4B2F-A559-11B9EA51E83D}" presName="composite" presStyleCnt="0">
        <dgm:presLayoutVars>
          <dgm:chMax val="1"/>
          <dgm:dir/>
          <dgm:resizeHandles val="exact"/>
        </dgm:presLayoutVars>
      </dgm:prSet>
      <dgm:spPr/>
      <dgm:t>
        <a:bodyPr/>
        <a:lstStyle/>
        <a:p>
          <a:endParaRPr lang="en-US"/>
        </a:p>
      </dgm:t>
    </dgm:pt>
    <dgm:pt modelId="{A3FDBCB3-0D31-4BDB-B61E-E8509274A80C}" type="pres">
      <dgm:prSet presAssocID="{40AB4B22-79FC-4B2F-A559-11B9EA51E83D}" presName="radial" presStyleCnt="0">
        <dgm:presLayoutVars>
          <dgm:animLvl val="ctr"/>
        </dgm:presLayoutVars>
      </dgm:prSet>
      <dgm:spPr/>
    </dgm:pt>
    <dgm:pt modelId="{A4D0416F-3E9B-4F03-BD70-6E6C95DABD7D}" type="pres">
      <dgm:prSet presAssocID="{102EEDD3-5266-435D-AC73-16031BC2926E}" presName="centerShape" presStyleLbl="vennNode1" presStyleIdx="0" presStyleCnt="5"/>
      <dgm:spPr/>
      <dgm:t>
        <a:bodyPr/>
        <a:lstStyle/>
        <a:p>
          <a:endParaRPr lang="en-US"/>
        </a:p>
      </dgm:t>
    </dgm:pt>
    <dgm:pt modelId="{C7E98534-2CDB-40BF-AA74-F744BBA5B520}" type="pres">
      <dgm:prSet presAssocID="{4BFE41BE-DAA0-40FE-AFB6-D63100D4D502}" presName="node" presStyleLbl="vennNode1" presStyleIdx="1" presStyleCnt="5" custScaleX="122919" custScaleY="122919" custRadScaleRad="84405">
        <dgm:presLayoutVars>
          <dgm:bulletEnabled val="1"/>
        </dgm:presLayoutVars>
      </dgm:prSet>
      <dgm:spPr/>
      <dgm:t>
        <a:bodyPr/>
        <a:lstStyle/>
        <a:p>
          <a:endParaRPr lang="en-US"/>
        </a:p>
      </dgm:t>
    </dgm:pt>
    <dgm:pt modelId="{08A6B48E-C601-4EDF-A579-FB7D63D28BAE}" type="pres">
      <dgm:prSet presAssocID="{279AC9D0-6231-440F-850E-3DB06611F813}" presName="node" presStyleLbl="vennNode1" presStyleIdx="2" presStyleCnt="5" custScaleX="117183" custScaleY="117183" custRadScaleRad="94700" custRadScaleInc="-1192">
        <dgm:presLayoutVars>
          <dgm:bulletEnabled val="1"/>
        </dgm:presLayoutVars>
      </dgm:prSet>
      <dgm:spPr/>
      <dgm:t>
        <a:bodyPr/>
        <a:lstStyle/>
        <a:p>
          <a:endParaRPr lang="en-US"/>
        </a:p>
      </dgm:t>
    </dgm:pt>
    <dgm:pt modelId="{91E9536C-7907-45C6-B950-7F28F5FA5F33}" type="pres">
      <dgm:prSet presAssocID="{8072C610-66C9-4F47-ABF9-BA1E7BC21F08}" presName="node" presStyleLbl="vennNode1" presStyleIdx="3" presStyleCnt="5" custScaleX="122919" custScaleY="122919" custRadScaleRad="88838">
        <dgm:presLayoutVars>
          <dgm:bulletEnabled val="1"/>
        </dgm:presLayoutVars>
      </dgm:prSet>
      <dgm:spPr/>
      <dgm:t>
        <a:bodyPr/>
        <a:lstStyle/>
        <a:p>
          <a:endParaRPr lang="en-US"/>
        </a:p>
      </dgm:t>
    </dgm:pt>
    <dgm:pt modelId="{F495B699-5BA0-4141-BD2E-5D6EEA1B612E}" type="pres">
      <dgm:prSet presAssocID="{F19B46B7-E90F-42A1-84BB-6AC4BB404473}" presName="node" presStyleLbl="vennNode1" presStyleIdx="4" presStyleCnt="5" custScaleX="117183" custScaleY="117183">
        <dgm:presLayoutVars>
          <dgm:bulletEnabled val="1"/>
        </dgm:presLayoutVars>
      </dgm:prSet>
      <dgm:spPr/>
      <dgm:t>
        <a:bodyPr/>
        <a:lstStyle/>
        <a:p>
          <a:endParaRPr lang="en-US"/>
        </a:p>
      </dgm:t>
    </dgm:pt>
  </dgm:ptLst>
  <dgm:cxnLst>
    <dgm:cxn modelId="{956E2D47-C828-4B9E-9A8C-B1E5C15648F8}" srcId="{102EEDD3-5266-435D-AC73-16031BC2926E}" destId="{279AC9D0-6231-440F-850E-3DB06611F813}" srcOrd="1" destOrd="0" parTransId="{400F02D0-E672-4BAC-9321-7F4851086500}" sibTransId="{7FBD9E86-95C1-4ADF-9C04-8B3BC9E327F1}"/>
    <dgm:cxn modelId="{15851E2C-C138-43F1-8033-25761FD7AC1D}" type="presOf" srcId="{8072C610-66C9-4F47-ABF9-BA1E7BC21F08}" destId="{91E9536C-7907-45C6-B950-7F28F5FA5F33}" srcOrd="0" destOrd="0" presId="urn:microsoft.com/office/officeart/2005/8/layout/radial3"/>
    <dgm:cxn modelId="{312DA850-0547-4A66-9724-5C0307B84753}" srcId="{102EEDD3-5266-435D-AC73-16031BC2926E}" destId="{F19B46B7-E90F-42A1-84BB-6AC4BB404473}" srcOrd="3" destOrd="0" parTransId="{08A913A8-6B48-4682-8145-E4E902EF426C}" sibTransId="{40C16F9F-E96B-4EF3-90C0-65E671579E65}"/>
    <dgm:cxn modelId="{C93B3976-4B8A-4B42-A7EF-F32F85C40EA7}" type="presOf" srcId="{F19B46B7-E90F-42A1-84BB-6AC4BB404473}" destId="{F495B699-5BA0-4141-BD2E-5D6EEA1B612E}" srcOrd="0" destOrd="0" presId="urn:microsoft.com/office/officeart/2005/8/layout/radial3"/>
    <dgm:cxn modelId="{9995D8D3-E4B6-4637-94D6-3D2FAB684E2C}" srcId="{102EEDD3-5266-435D-AC73-16031BC2926E}" destId="{4BFE41BE-DAA0-40FE-AFB6-D63100D4D502}" srcOrd="0" destOrd="0" parTransId="{A44C50FD-FAD1-4901-BF4C-CCA74CA479FE}" sibTransId="{B3BA71D0-C9DD-493E-88D7-50536CFB44F4}"/>
    <dgm:cxn modelId="{600347E1-867E-449D-B2C1-349AE6C3E356}" srcId="{102EEDD3-5266-435D-AC73-16031BC2926E}" destId="{8072C610-66C9-4F47-ABF9-BA1E7BC21F08}" srcOrd="2" destOrd="0" parTransId="{A3E87D6C-B34C-4496-ADE3-277CEF977C42}" sibTransId="{E3A3BAF2-DE30-48C8-9F31-22FEBDFCD241}"/>
    <dgm:cxn modelId="{367DA46A-63C7-47DF-A090-EE6B62ABCEAA}" type="presOf" srcId="{4BFE41BE-DAA0-40FE-AFB6-D63100D4D502}" destId="{C7E98534-2CDB-40BF-AA74-F744BBA5B520}" srcOrd="0" destOrd="0" presId="urn:microsoft.com/office/officeart/2005/8/layout/radial3"/>
    <dgm:cxn modelId="{1C5E924B-DC08-4A54-A574-BE79ED374014}" type="presOf" srcId="{102EEDD3-5266-435D-AC73-16031BC2926E}" destId="{A4D0416F-3E9B-4F03-BD70-6E6C95DABD7D}" srcOrd="0" destOrd="0" presId="urn:microsoft.com/office/officeart/2005/8/layout/radial3"/>
    <dgm:cxn modelId="{7F97349E-44D2-4D20-BD39-1A5854EA5108}" type="presOf" srcId="{279AC9D0-6231-440F-850E-3DB06611F813}" destId="{08A6B48E-C601-4EDF-A579-FB7D63D28BAE}" srcOrd="0" destOrd="0" presId="urn:microsoft.com/office/officeart/2005/8/layout/radial3"/>
    <dgm:cxn modelId="{05DEA900-6458-4D8E-B3AC-F3E86176BE8B}" srcId="{40AB4B22-79FC-4B2F-A559-11B9EA51E83D}" destId="{102EEDD3-5266-435D-AC73-16031BC2926E}" srcOrd="0" destOrd="0" parTransId="{BF3B0AFC-70B7-49E6-B6BB-7D06E3284221}" sibTransId="{E9614540-B5C0-4016-B628-228EC5E24C78}"/>
    <dgm:cxn modelId="{6D773191-B461-48B9-B7B2-FBC74CF705AF}" type="presOf" srcId="{40AB4B22-79FC-4B2F-A559-11B9EA51E83D}" destId="{58162BAA-7645-45B1-9EB1-592454B6EF58}" srcOrd="0" destOrd="0" presId="urn:microsoft.com/office/officeart/2005/8/layout/radial3"/>
    <dgm:cxn modelId="{2CDB18AE-35A8-4563-BA45-F64C18A630D2}" type="presParOf" srcId="{58162BAA-7645-45B1-9EB1-592454B6EF58}" destId="{A3FDBCB3-0D31-4BDB-B61E-E8509274A80C}" srcOrd="0" destOrd="0" presId="urn:microsoft.com/office/officeart/2005/8/layout/radial3"/>
    <dgm:cxn modelId="{AEB2225A-2C7E-47BE-83A0-6D8122C7262D}" type="presParOf" srcId="{A3FDBCB3-0D31-4BDB-B61E-E8509274A80C}" destId="{A4D0416F-3E9B-4F03-BD70-6E6C95DABD7D}" srcOrd="0" destOrd="0" presId="urn:microsoft.com/office/officeart/2005/8/layout/radial3"/>
    <dgm:cxn modelId="{CF34E0B8-FCA7-4FF0-9176-1737ECF85C86}" type="presParOf" srcId="{A3FDBCB3-0D31-4BDB-B61E-E8509274A80C}" destId="{C7E98534-2CDB-40BF-AA74-F744BBA5B520}" srcOrd="1" destOrd="0" presId="urn:microsoft.com/office/officeart/2005/8/layout/radial3"/>
    <dgm:cxn modelId="{DEFD4270-64F9-4966-8732-34B183A213D2}" type="presParOf" srcId="{A3FDBCB3-0D31-4BDB-B61E-E8509274A80C}" destId="{08A6B48E-C601-4EDF-A579-FB7D63D28BAE}" srcOrd="2" destOrd="0" presId="urn:microsoft.com/office/officeart/2005/8/layout/radial3"/>
    <dgm:cxn modelId="{35F8B8C4-1711-4DF6-8B2C-7454A6FEE016}" type="presParOf" srcId="{A3FDBCB3-0D31-4BDB-B61E-E8509274A80C}" destId="{91E9536C-7907-45C6-B950-7F28F5FA5F33}" srcOrd="3" destOrd="0" presId="urn:microsoft.com/office/officeart/2005/8/layout/radial3"/>
    <dgm:cxn modelId="{94DC6E97-94BA-4286-9B5A-F71090CC702E}" type="presParOf" srcId="{A3FDBCB3-0D31-4BDB-B61E-E8509274A80C}" destId="{F495B699-5BA0-4141-BD2E-5D6EEA1B612E}" srcOrd="4" destOrd="0" presId="urn:microsoft.com/office/officeart/2005/8/layout/radial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D0416F-3E9B-4F03-BD70-6E6C95DABD7D}">
      <dsp:nvSpPr>
        <dsp:cNvPr id="0" name=""/>
        <dsp:cNvSpPr/>
      </dsp:nvSpPr>
      <dsp:spPr>
        <a:xfrm>
          <a:off x="814387" y="814387"/>
          <a:ext cx="2028824" cy="2028824"/>
        </a:xfrm>
        <a:prstGeom prst="ellipse">
          <a:avLst/>
        </a:prstGeom>
        <a:solidFill>
          <a:schemeClr val="accent1">
            <a:lumMod val="50000"/>
            <a:alpha val="50000"/>
          </a:schemeClr>
        </a:solidFill>
        <a:ln w="12700" cap="rnd"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dirty="0" smtClean="0">
              <a:latin typeface="Times New Roman" panose="02020603050405020304" pitchFamily="18" charset="0"/>
              <a:cs typeface="Times New Roman" panose="02020603050405020304" pitchFamily="18" charset="0"/>
            </a:rPr>
            <a:t>Diabetes</a:t>
          </a:r>
          <a:endParaRPr lang="en-US" sz="2400" b="0" kern="1200" dirty="0">
            <a:latin typeface="Times New Roman" panose="02020603050405020304" pitchFamily="18" charset="0"/>
            <a:cs typeface="Times New Roman" panose="02020603050405020304" pitchFamily="18" charset="0"/>
          </a:endParaRPr>
        </a:p>
      </dsp:txBody>
      <dsp:txXfrm>
        <a:off x="1111501" y="1111501"/>
        <a:ext cx="1434596" cy="1434596"/>
      </dsp:txXfrm>
    </dsp:sp>
    <dsp:sp modelId="{C7E98534-2CDB-40BF-AA74-F744BBA5B520}">
      <dsp:nvSpPr>
        <dsp:cNvPr id="0" name=""/>
        <dsp:cNvSpPr/>
      </dsp:nvSpPr>
      <dsp:spPr>
        <a:xfrm>
          <a:off x="1205347" y="90161"/>
          <a:ext cx="1246905" cy="1246905"/>
        </a:xfrm>
        <a:prstGeom prst="ellipse">
          <a:avLst/>
        </a:prstGeom>
        <a:solidFill>
          <a:srgbClr val="3CD911">
            <a:alpha val="50000"/>
          </a:srgbClr>
        </a:solidFill>
        <a:ln w="12700" cap="rnd"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latin typeface="Times New Roman" panose="02020603050405020304" pitchFamily="18" charset="0"/>
              <a:cs typeface="Times New Roman" panose="02020603050405020304" pitchFamily="18" charset="0"/>
            </a:rPr>
            <a:t>Female Gender </a:t>
          </a:r>
        </a:p>
        <a:p>
          <a:pPr lvl="0" algn="ctr" defTabSz="711200">
            <a:lnSpc>
              <a:spcPct val="90000"/>
            </a:lnSpc>
            <a:spcBef>
              <a:spcPct val="0"/>
            </a:spcBef>
            <a:spcAft>
              <a:spcPct val="35000"/>
            </a:spcAft>
          </a:pPr>
          <a:r>
            <a:rPr lang="en-US" sz="1600" b="0" kern="1200" dirty="0" smtClean="0">
              <a:latin typeface="Times New Roman" panose="02020603050405020304" pitchFamily="18" charset="0"/>
              <a:cs typeface="Times New Roman" panose="02020603050405020304" pitchFamily="18" charset="0"/>
            </a:rPr>
            <a:t/>
          </a:r>
          <a:br>
            <a:rPr lang="en-US" sz="1600" b="0" kern="1200" dirty="0" smtClean="0">
              <a:latin typeface="Times New Roman" panose="02020603050405020304" pitchFamily="18" charset="0"/>
              <a:cs typeface="Times New Roman" panose="02020603050405020304" pitchFamily="18" charset="0"/>
            </a:rPr>
          </a:br>
          <a:r>
            <a:rPr lang="en-US" sz="1200" b="0" i="1" kern="1200" dirty="0" smtClean="0">
              <a:latin typeface="Times New Roman" panose="02020603050405020304" pitchFamily="18" charset="0"/>
              <a:cs typeface="Times New Roman" panose="02020603050405020304" pitchFamily="18" charset="0"/>
            </a:rPr>
            <a:t>OR:0.908</a:t>
          </a:r>
          <a:r>
            <a:rPr lang="en-US" sz="1600" b="0" kern="1200" dirty="0" smtClean="0">
              <a:latin typeface="Times New Roman" panose="02020603050405020304" pitchFamily="18" charset="0"/>
              <a:cs typeface="Times New Roman" panose="02020603050405020304" pitchFamily="18" charset="0"/>
            </a:rPr>
            <a:t> </a:t>
          </a:r>
          <a:endParaRPr lang="en-US" sz="1600" b="0" kern="1200" dirty="0">
            <a:latin typeface="Times New Roman" panose="02020603050405020304" pitchFamily="18" charset="0"/>
            <a:cs typeface="Times New Roman" panose="02020603050405020304" pitchFamily="18" charset="0"/>
          </a:endParaRPr>
        </a:p>
      </dsp:txBody>
      <dsp:txXfrm>
        <a:off x="1387952" y="272766"/>
        <a:ext cx="881695" cy="881695"/>
      </dsp:txXfrm>
    </dsp:sp>
    <dsp:sp modelId="{08A6B48E-C601-4EDF-A579-FB7D63D28BAE}">
      <dsp:nvSpPr>
        <dsp:cNvPr id="0" name=""/>
        <dsp:cNvSpPr/>
      </dsp:nvSpPr>
      <dsp:spPr>
        <a:xfrm>
          <a:off x="2485427" y="1211014"/>
          <a:ext cx="1188718" cy="1188718"/>
        </a:xfrm>
        <a:prstGeom prst="ellipse">
          <a:avLst/>
        </a:prstGeom>
        <a:solidFill>
          <a:srgbClr val="3CD911">
            <a:alpha val="50000"/>
          </a:srgbClr>
        </a:solidFill>
        <a:ln w="12700" cap="rnd"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latin typeface="Times New Roman" panose="02020603050405020304" pitchFamily="18" charset="0"/>
              <a:cs typeface="Times New Roman" panose="02020603050405020304" pitchFamily="18" charset="0"/>
            </a:rPr>
            <a:t>Young Age</a:t>
          </a:r>
        </a:p>
        <a:p>
          <a:pPr lvl="0" algn="ctr" defTabSz="711200">
            <a:lnSpc>
              <a:spcPct val="90000"/>
            </a:lnSpc>
            <a:spcBef>
              <a:spcPct val="0"/>
            </a:spcBef>
            <a:spcAft>
              <a:spcPct val="35000"/>
            </a:spcAft>
          </a:pPr>
          <a:r>
            <a:rPr lang="en-US" sz="1200" b="0" i="1" kern="1200" dirty="0" smtClean="0">
              <a:latin typeface="Times New Roman" panose="02020603050405020304" pitchFamily="18" charset="0"/>
              <a:cs typeface="Times New Roman" panose="02020603050405020304" pitchFamily="18" charset="0"/>
            </a:rPr>
            <a:t>OR: 0.994</a:t>
          </a:r>
          <a:endParaRPr lang="en-US" sz="1200" b="0" i="1" kern="1200" dirty="0">
            <a:latin typeface="Times New Roman" panose="02020603050405020304" pitchFamily="18" charset="0"/>
            <a:cs typeface="Times New Roman" panose="02020603050405020304" pitchFamily="18" charset="0"/>
          </a:endParaRPr>
        </a:p>
      </dsp:txBody>
      <dsp:txXfrm>
        <a:off x="2659511" y="1385098"/>
        <a:ext cx="840550" cy="840550"/>
      </dsp:txXfrm>
    </dsp:sp>
    <dsp:sp modelId="{91E9536C-7907-45C6-B950-7F28F5FA5F33}">
      <dsp:nvSpPr>
        <dsp:cNvPr id="0" name=""/>
        <dsp:cNvSpPr/>
      </dsp:nvSpPr>
      <dsp:spPr>
        <a:xfrm>
          <a:off x="1205347" y="2379102"/>
          <a:ext cx="1246905" cy="1246905"/>
        </a:xfrm>
        <a:prstGeom prst="ellipse">
          <a:avLst/>
        </a:prstGeom>
        <a:solidFill>
          <a:srgbClr val="3CD911">
            <a:alpha val="50000"/>
          </a:srgbClr>
        </a:solidFill>
        <a:ln w="12700" cap="rnd"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latin typeface="Times New Roman" panose="02020603050405020304" pitchFamily="18" charset="0"/>
              <a:cs typeface="Times New Roman" panose="02020603050405020304" pitchFamily="18" charset="0"/>
            </a:rPr>
            <a:t>Family History</a:t>
          </a:r>
        </a:p>
        <a:p>
          <a:pPr lvl="0" algn="ctr" defTabSz="711200">
            <a:lnSpc>
              <a:spcPct val="90000"/>
            </a:lnSpc>
            <a:spcBef>
              <a:spcPct val="0"/>
            </a:spcBef>
            <a:spcAft>
              <a:spcPct val="35000"/>
            </a:spcAft>
          </a:pPr>
          <a:r>
            <a:rPr lang="en-US" sz="1200" b="0" i="1" kern="1200" dirty="0" smtClean="0">
              <a:latin typeface="Times New Roman" panose="02020603050405020304" pitchFamily="18" charset="0"/>
              <a:cs typeface="Times New Roman" panose="02020603050405020304" pitchFamily="18" charset="0"/>
            </a:rPr>
            <a:t>OR: 1.645</a:t>
          </a:r>
          <a:endParaRPr lang="en-US" sz="1200" b="0" kern="1200" dirty="0">
            <a:latin typeface="Times New Roman" panose="02020603050405020304" pitchFamily="18" charset="0"/>
            <a:cs typeface="Times New Roman" panose="02020603050405020304" pitchFamily="18" charset="0"/>
          </a:endParaRPr>
        </a:p>
      </dsp:txBody>
      <dsp:txXfrm>
        <a:off x="1387952" y="2561707"/>
        <a:ext cx="881695" cy="881695"/>
      </dsp:txXfrm>
    </dsp:sp>
    <dsp:sp modelId="{F495B699-5BA0-4141-BD2E-5D6EEA1B612E}">
      <dsp:nvSpPr>
        <dsp:cNvPr id="0" name=""/>
        <dsp:cNvSpPr/>
      </dsp:nvSpPr>
      <dsp:spPr>
        <a:xfrm>
          <a:off x="-86791" y="1234440"/>
          <a:ext cx="1188718" cy="1188718"/>
        </a:xfrm>
        <a:prstGeom prst="ellipse">
          <a:avLst/>
        </a:prstGeom>
        <a:solidFill>
          <a:srgbClr val="3CD911">
            <a:alpha val="50000"/>
          </a:srgbClr>
        </a:solidFill>
        <a:ln w="12700" cap="rnd"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dirty="0" smtClean="0">
              <a:latin typeface="Times New Roman" panose="02020603050405020304" pitchFamily="18" charset="0"/>
              <a:cs typeface="Times New Roman" panose="02020603050405020304" pitchFamily="18" charset="0"/>
            </a:rPr>
            <a:t>Duration of disease</a:t>
          </a:r>
        </a:p>
        <a:p>
          <a:pPr lvl="0" algn="ctr" defTabSz="711200">
            <a:lnSpc>
              <a:spcPct val="90000"/>
            </a:lnSpc>
            <a:spcBef>
              <a:spcPct val="0"/>
            </a:spcBef>
            <a:spcAft>
              <a:spcPct val="35000"/>
            </a:spcAft>
          </a:pPr>
          <a:r>
            <a:rPr lang="en-US" sz="1200" b="0" i="1" kern="1200" dirty="0" smtClean="0">
              <a:latin typeface="Times New Roman" panose="02020603050405020304" pitchFamily="18" charset="0"/>
              <a:cs typeface="Times New Roman" panose="02020603050405020304" pitchFamily="18" charset="0"/>
            </a:rPr>
            <a:t>OR: 1.285</a:t>
          </a:r>
          <a:endParaRPr lang="en-US" sz="1200" b="0" kern="1200" dirty="0">
            <a:latin typeface="Times New Roman" panose="02020603050405020304" pitchFamily="18" charset="0"/>
            <a:cs typeface="Times New Roman" panose="02020603050405020304" pitchFamily="18" charset="0"/>
          </a:endParaRPr>
        </a:p>
      </dsp:txBody>
      <dsp:txXfrm>
        <a:off x="87293" y="1408524"/>
        <a:ext cx="840550" cy="84055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3175" tIns="46587" rIns="93175" bIns="46587" rtlCol="0"/>
          <a:lstStyle>
            <a:lvl1pPr algn="l">
              <a:defRPr sz="1200"/>
            </a:lvl1pPr>
          </a:lstStyle>
          <a:p>
            <a:endParaRPr dirty="0"/>
          </a:p>
        </p:txBody>
      </p:sp>
      <p:sp>
        <p:nvSpPr>
          <p:cNvPr id="3" name="Date Placeholder 2"/>
          <p:cNvSpPr>
            <a:spLocks noGrp="1"/>
          </p:cNvSpPr>
          <p:nvPr>
            <p:ph type="dt" sz="quarter" idx="1"/>
          </p:nvPr>
        </p:nvSpPr>
        <p:spPr>
          <a:xfrm>
            <a:off x="3850444" y="1"/>
            <a:ext cx="2945659" cy="496332"/>
          </a:xfrm>
          <a:prstGeom prst="rect">
            <a:avLst/>
          </a:prstGeom>
        </p:spPr>
        <p:txBody>
          <a:bodyPr vert="horz" lIns="93175" tIns="46587" rIns="93175" bIns="46587" rtlCol="0"/>
          <a:lstStyle>
            <a:lvl1pPr algn="r">
              <a:defRPr sz="1200"/>
            </a:lvl1pPr>
          </a:lstStyle>
          <a:p>
            <a:fld id="{1AB02EFB-2770-4D4D-83B2-B486FB51FB5F}" type="datetimeFigureOut">
              <a:rPr lang="en-US"/>
              <a:t>5/11/2018</a:t>
            </a:fld>
            <a:endParaRPr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3175" tIns="46587" rIns="93175" bIns="46587" rtlCol="0" anchor="b"/>
          <a:lstStyle>
            <a:lvl1pPr algn="l">
              <a:defRPr sz="1200"/>
            </a:lvl1p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3175" tIns="46587" rIns="93175" bIns="46587" rtlCol="0" anchor="b"/>
          <a:lstStyle>
            <a:lvl1pPr algn="r">
              <a:defRPr sz="1200"/>
            </a:lvl1pPr>
          </a:lstStyle>
          <a:p>
            <a:fld id="{94963E44-E2F4-4BA3-85F0-49CCB3E9B519}" type="slidenum">
              <a:rPr/>
              <a:t>‹#›</a:t>
            </a:fld>
            <a:endParaRPr dirty="0"/>
          </a:p>
        </p:txBody>
      </p:sp>
    </p:spTree>
    <p:extLst>
      <p:ext uri="{BB962C8B-B14F-4D97-AF65-F5344CB8AC3E}">
        <p14:creationId xmlns:p14="http://schemas.microsoft.com/office/powerpoint/2010/main" val="558028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3175" tIns="46587" rIns="93175" bIns="46587" rtlCol="0"/>
          <a:lstStyle>
            <a:lvl1pPr algn="l">
              <a:defRPr sz="1200"/>
            </a:lvl1pPr>
          </a:lstStyle>
          <a:p>
            <a:endParaRPr dirty="0"/>
          </a:p>
        </p:txBody>
      </p:sp>
      <p:sp>
        <p:nvSpPr>
          <p:cNvPr id="3" name="Date Placeholder 2"/>
          <p:cNvSpPr>
            <a:spLocks noGrp="1"/>
          </p:cNvSpPr>
          <p:nvPr>
            <p:ph type="dt" idx="1"/>
          </p:nvPr>
        </p:nvSpPr>
        <p:spPr>
          <a:xfrm>
            <a:off x="3850444" y="1"/>
            <a:ext cx="2945659" cy="496332"/>
          </a:xfrm>
          <a:prstGeom prst="rect">
            <a:avLst/>
          </a:prstGeom>
        </p:spPr>
        <p:txBody>
          <a:bodyPr vert="horz" lIns="93175" tIns="46587" rIns="93175" bIns="46587" rtlCol="0"/>
          <a:lstStyle>
            <a:lvl1pPr algn="r">
              <a:defRPr sz="1200"/>
            </a:lvl1pPr>
          </a:lstStyle>
          <a:p>
            <a:fld id="{80340DEB-2998-4E09-9103-999F427EB584}" type="datetimeFigureOut">
              <a:rPr lang="en-US"/>
              <a:t>5/11/2018</a:t>
            </a:fld>
            <a:endParaRPr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75" tIns="46587" rIns="93175" bIns="46587" rtlCol="0" anchor="ctr"/>
          <a:lstStyle/>
          <a:p>
            <a:endParaRPr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3175" tIns="46587" rIns="93175" bIns="46587"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9428584"/>
            <a:ext cx="2945659" cy="496332"/>
          </a:xfrm>
          <a:prstGeom prst="rect">
            <a:avLst/>
          </a:prstGeom>
        </p:spPr>
        <p:txBody>
          <a:bodyPr vert="horz" lIns="93175" tIns="46587" rIns="93175" bIns="46587" rtlCol="0" anchor="b"/>
          <a:lstStyle>
            <a:lvl1pPr algn="l">
              <a:defRPr sz="1200"/>
            </a:lvl1p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3175" tIns="46587" rIns="93175" bIns="46587" rtlCol="0" anchor="b"/>
          <a:lstStyle>
            <a:lvl1pPr algn="r">
              <a:defRPr sz="1200"/>
            </a:lvl1pPr>
          </a:lstStyle>
          <a:p>
            <a:fld id="{A60E7D00-CC63-4809-8C5E-FC69A6F7EF0A}" type="slidenum">
              <a:rPr/>
              <a:t>‹#›</a:t>
            </a:fld>
            <a:endParaRPr dirty="0"/>
          </a:p>
        </p:txBody>
      </p:sp>
    </p:spTree>
    <p:extLst>
      <p:ext uri="{BB962C8B-B14F-4D97-AF65-F5344CB8AC3E}">
        <p14:creationId xmlns:p14="http://schemas.microsoft.com/office/powerpoint/2010/main" val="209457364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US" dirty="0"/>
          </a:p>
        </p:txBody>
      </p:sp>
      <p:sp>
        <p:nvSpPr>
          <p:cNvPr id="4" name="Slide Number Placeholder 3"/>
          <p:cNvSpPr>
            <a:spLocks noGrp="1"/>
          </p:cNvSpPr>
          <p:nvPr>
            <p:ph type="sldNum" sz="quarter" idx="10"/>
          </p:nvPr>
        </p:nvSpPr>
        <p:spPr/>
        <p:txBody>
          <a:bodyPr/>
          <a:lstStyle/>
          <a:p>
            <a:fld id="{A60E7D00-CC63-4809-8C5E-FC69A6F7EF0A}" type="slidenum">
              <a:rPr lang="en-US" smtClean="0"/>
              <a:t>1</a:t>
            </a:fld>
            <a:endParaRPr lang="en-US" dirty="0"/>
          </a:p>
        </p:txBody>
      </p:sp>
      <p:sp>
        <p:nvSpPr>
          <p:cNvPr id="5" name="Footer Placeholder 4"/>
          <p:cNvSpPr>
            <a:spLocks noGrp="1"/>
          </p:cNvSpPr>
          <p:nvPr>
            <p:ph type="ftr" sz="quarter" idx="11"/>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Tree>
    <p:extLst>
      <p:ext uri="{BB962C8B-B14F-4D97-AF65-F5344CB8AC3E}">
        <p14:creationId xmlns:p14="http://schemas.microsoft.com/office/powerpoint/2010/main" val="181446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Footer Placeholder 3"/>
          <p:cNvSpPr>
            <a:spLocks noGrp="1"/>
          </p:cNvSpPr>
          <p:nvPr>
            <p:ph type="ftr" sz="quarter" idx="10"/>
          </p:nvPr>
        </p:nvSpPr>
        <p:spPr/>
        <p:txBody>
          <a:bodyPr/>
          <a:lstStyle/>
          <a:p>
            <a:r>
              <a:rPr lang="en-IN"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IN" dirty="0"/>
          </a:p>
        </p:txBody>
      </p:sp>
      <p:sp>
        <p:nvSpPr>
          <p:cNvPr id="5" name="Slide Number Placeholder 4"/>
          <p:cNvSpPr>
            <a:spLocks noGrp="1"/>
          </p:cNvSpPr>
          <p:nvPr>
            <p:ph type="sldNum" sz="quarter" idx="11"/>
          </p:nvPr>
        </p:nvSpPr>
        <p:spPr/>
        <p:txBody>
          <a:bodyPr/>
          <a:lstStyle/>
          <a:p>
            <a:fld id="{A60E7D00-CC63-4809-8C5E-FC69A6F7EF0A}" type="slidenum">
              <a:rPr lang="en-IN" smtClean="0"/>
              <a:t>2</a:t>
            </a:fld>
            <a:endParaRPr lang="en-IN" dirty="0"/>
          </a:p>
        </p:txBody>
      </p:sp>
    </p:spTree>
    <p:extLst>
      <p:ext uri="{BB962C8B-B14F-4D97-AF65-F5344CB8AC3E}">
        <p14:creationId xmlns:p14="http://schemas.microsoft.com/office/powerpoint/2010/main" val="51994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60E7D00-CC63-4809-8C5E-FC69A6F7EF0A}" type="slidenum">
              <a:rPr lang="en-GB" smtClean="0"/>
              <a:t>3</a:t>
            </a:fld>
            <a:endParaRPr lang="en-GB" dirty="0"/>
          </a:p>
        </p:txBody>
      </p:sp>
      <p:sp>
        <p:nvSpPr>
          <p:cNvPr id="5" name="Footer Placeholder 4"/>
          <p:cNvSpPr>
            <a:spLocks noGrp="1"/>
          </p:cNvSpPr>
          <p:nvPr>
            <p:ph type="ftr" sz="quarter" idx="11"/>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Tree>
    <p:extLst>
      <p:ext uri="{BB962C8B-B14F-4D97-AF65-F5344CB8AC3E}">
        <p14:creationId xmlns:p14="http://schemas.microsoft.com/office/powerpoint/2010/main" val="288388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GB" dirty="0"/>
          </a:p>
        </p:txBody>
      </p:sp>
      <p:sp>
        <p:nvSpPr>
          <p:cNvPr id="4" name="Footer Placeholder 3"/>
          <p:cNvSpPr>
            <a:spLocks noGrp="1"/>
          </p:cNvSpPr>
          <p:nvPr>
            <p:ph type="ftr" sz="quarter" idx="10"/>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
        <p:nvSpPr>
          <p:cNvPr id="5" name="Slide Number Placeholder 4"/>
          <p:cNvSpPr>
            <a:spLocks noGrp="1"/>
          </p:cNvSpPr>
          <p:nvPr>
            <p:ph type="sldNum" sz="quarter" idx="11"/>
          </p:nvPr>
        </p:nvSpPr>
        <p:spPr/>
        <p:txBody>
          <a:bodyPr/>
          <a:lstStyle/>
          <a:p>
            <a:fld id="{A60E7D00-CC63-4809-8C5E-FC69A6F7EF0A}" type="slidenum">
              <a:rPr lang="en-GB" smtClean="0"/>
              <a:t>4</a:t>
            </a:fld>
            <a:endParaRPr lang="en-GB" dirty="0"/>
          </a:p>
        </p:txBody>
      </p:sp>
    </p:spTree>
    <p:extLst>
      <p:ext uri="{BB962C8B-B14F-4D97-AF65-F5344CB8AC3E}">
        <p14:creationId xmlns:p14="http://schemas.microsoft.com/office/powerpoint/2010/main" val="862716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GB" dirty="0"/>
          </a:p>
        </p:txBody>
      </p:sp>
      <p:sp>
        <p:nvSpPr>
          <p:cNvPr id="4" name="Slide Number Placeholder 3"/>
          <p:cNvSpPr>
            <a:spLocks noGrp="1"/>
          </p:cNvSpPr>
          <p:nvPr>
            <p:ph type="sldNum" sz="quarter" idx="10"/>
          </p:nvPr>
        </p:nvSpPr>
        <p:spPr/>
        <p:txBody>
          <a:bodyPr/>
          <a:lstStyle/>
          <a:p>
            <a:fld id="{A60E7D00-CC63-4809-8C5E-FC69A6F7EF0A}" type="slidenum">
              <a:rPr lang="en-GB" smtClean="0"/>
              <a:t>6</a:t>
            </a:fld>
            <a:endParaRPr lang="en-GB" dirty="0"/>
          </a:p>
        </p:txBody>
      </p:sp>
      <p:sp>
        <p:nvSpPr>
          <p:cNvPr id="5" name="Footer Placeholder 4"/>
          <p:cNvSpPr>
            <a:spLocks noGrp="1"/>
          </p:cNvSpPr>
          <p:nvPr>
            <p:ph type="ftr" sz="quarter" idx="11"/>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Tree>
    <p:extLst>
      <p:ext uri="{BB962C8B-B14F-4D97-AF65-F5344CB8AC3E}">
        <p14:creationId xmlns:p14="http://schemas.microsoft.com/office/powerpoint/2010/main" val="962005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GB" dirty="0"/>
          </a:p>
        </p:txBody>
      </p:sp>
      <p:sp>
        <p:nvSpPr>
          <p:cNvPr id="4" name="Footer Placeholder 3"/>
          <p:cNvSpPr>
            <a:spLocks noGrp="1"/>
          </p:cNvSpPr>
          <p:nvPr>
            <p:ph type="ftr" sz="quarter" idx="10"/>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
        <p:nvSpPr>
          <p:cNvPr id="5" name="Slide Number Placeholder 4"/>
          <p:cNvSpPr>
            <a:spLocks noGrp="1"/>
          </p:cNvSpPr>
          <p:nvPr>
            <p:ph type="sldNum" sz="quarter" idx="11"/>
          </p:nvPr>
        </p:nvSpPr>
        <p:spPr/>
        <p:txBody>
          <a:bodyPr/>
          <a:lstStyle/>
          <a:p>
            <a:fld id="{A60E7D00-CC63-4809-8C5E-FC69A6F7EF0A}" type="slidenum">
              <a:rPr lang="en-GB" smtClean="0"/>
              <a:t>7</a:t>
            </a:fld>
            <a:endParaRPr lang="en-GB" dirty="0"/>
          </a:p>
        </p:txBody>
      </p:sp>
    </p:spTree>
    <p:extLst>
      <p:ext uri="{BB962C8B-B14F-4D97-AF65-F5344CB8AC3E}">
        <p14:creationId xmlns:p14="http://schemas.microsoft.com/office/powerpoint/2010/main" val="981289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GB" dirty="0"/>
          </a:p>
        </p:txBody>
      </p:sp>
      <p:sp>
        <p:nvSpPr>
          <p:cNvPr id="4" name="Footer Placeholder 3"/>
          <p:cNvSpPr>
            <a:spLocks noGrp="1"/>
          </p:cNvSpPr>
          <p:nvPr>
            <p:ph type="ftr" sz="quarter" idx="10"/>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
        <p:nvSpPr>
          <p:cNvPr id="5" name="Slide Number Placeholder 4"/>
          <p:cNvSpPr>
            <a:spLocks noGrp="1"/>
          </p:cNvSpPr>
          <p:nvPr>
            <p:ph type="sldNum" sz="quarter" idx="11"/>
          </p:nvPr>
        </p:nvSpPr>
        <p:spPr/>
        <p:txBody>
          <a:bodyPr/>
          <a:lstStyle/>
          <a:p>
            <a:fld id="{A60E7D00-CC63-4809-8C5E-FC69A6F7EF0A}" type="slidenum">
              <a:rPr lang="en-GB" smtClean="0"/>
              <a:t>8</a:t>
            </a:fld>
            <a:endParaRPr lang="en-GB" dirty="0"/>
          </a:p>
        </p:txBody>
      </p:sp>
    </p:spTree>
    <p:extLst>
      <p:ext uri="{BB962C8B-B14F-4D97-AF65-F5344CB8AC3E}">
        <p14:creationId xmlns:p14="http://schemas.microsoft.com/office/powerpoint/2010/main" val="2688679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Apollo Sugar holds the Proprietary right for the content presented. Data or Insights can neither be published nor reproduced without permission from Apollo Sugar</a:t>
            </a:r>
            <a:endParaRPr lang="en-GB" dirty="0" smtClean="0"/>
          </a:p>
          <a:p>
            <a:endParaRPr lang="en-GB" dirty="0"/>
          </a:p>
        </p:txBody>
      </p:sp>
      <p:sp>
        <p:nvSpPr>
          <p:cNvPr id="4" name="Footer Placeholder 3"/>
          <p:cNvSpPr>
            <a:spLocks noGrp="1"/>
          </p:cNvSpPr>
          <p:nvPr>
            <p:ph type="ftr" sz="quarter" idx="10"/>
          </p:nvPr>
        </p:nvSpPr>
        <p:spPr/>
        <p:txBody>
          <a:bodyPr/>
          <a:lstStyle/>
          <a:p>
            <a:r>
              <a:rPr lang="en-GB" smtClean="0"/>
              <a:t>This mail is proprietary of Apollo Sugar Clinics Limited (ASCL) and is solely intended for the use of the addressee(s) only. It may contain privileged or confidential information and should not be circulated or used for any purpose other than for what it is intended. If you have received this message in error, please notify the originator immediately. If you are not the intended recipient, you are notified that; you are strictly prohibited from using, copying, altering, or disclosing the contents of this message. ASCL accepts no responsibility for loss or damage arising from the use of the information; transmitted by this email including damage from virus. For any clarifications please contact ask@apollosugar.com</a:t>
            </a:r>
            <a:endParaRPr lang="en-GB" dirty="0"/>
          </a:p>
        </p:txBody>
      </p:sp>
      <p:sp>
        <p:nvSpPr>
          <p:cNvPr id="5" name="Slide Number Placeholder 4"/>
          <p:cNvSpPr>
            <a:spLocks noGrp="1"/>
          </p:cNvSpPr>
          <p:nvPr>
            <p:ph type="sldNum" sz="quarter" idx="11"/>
          </p:nvPr>
        </p:nvSpPr>
        <p:spPr/>
        <p:txBody>
          <a:bodyPr/>
          <a:lstStyle/>
          <a:p>
            <a:fld id="{A60E7D00-CC63-4809-8C5E-FC69A6F7EF0A}" type="slidenum">
              <a:rPr lang="en-GB" smtClean="0"/>
              <a:t>10</a:t>
            </a:fld>
            <a:endParaRPr lang="en-GB" dirty="0"/>
          </a:p>
        </p:txBody>
      </p:sp>
    </p:spTree>
    <p:extLst>
      <p:ext uri="{BB962C8B-B14F-4D97-AF65-F5344CB8AC3E}">
        <p14:creationId xmlns:p14="http://schemas.microsoft.com/office/powerpoint/2010/main" val="2855780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1">
    <p:spTree>
      <p:nvGrpSpPr>
        <p:cNvPr id="1" name=""/>
        <p:cNvGrpSpPr/>
        <p:nvPr/>
      </p:nvGrpSpPr>
      <p:grpSpPr>
        <a:xfrm>
          <a:off x="0" y="0"/>
          <a:ext cx="0" cy="0"/>
          <a:chOff x="0" y="0"/>
          <a:chExt cx="0" cy="0"/>
        </a:xfrm>
      </p:grpSpPr>
      <p:sp>
        <p:nvSpPr>
          <p:cNvPr id="12" name="Freeform 9"/>
          <p:cNvSpPr>
            <a:spLocks noChangeAspect="1"/>
          </p:cNvSpPr>
          <p:nvPr/>
        </p:nvSpPr>
        <p:spPr bwMode="gray">
          <a:xfrm>
            <a:off x="1" y="0"/>
            <a:ext cx="8159263" cy="6858000"/>
          </a:xfrm>
          <a:custGeom>
            <a:avLst/>
            <a:gdLst/>
            <a:ahLst/>
            <a:cxnLst>
              <a:cxn ang="0">
                <a:pos x="0" y="0"/>
              </a:cxn>
              <a:cxn ang="0">
                <a:pos x="0" y="5505"/>
              </a:cxn>
              <a:cxn ang="0">
                <a:pos x="3691" y="5505"/>
              </a:cxn>
              <a:cxn ang="0">
                <a:pos x="5321" y="0"/>
              </a:cxn>
              <a:cxn ang="0">
                <a:pos x="0" y="0"/>
              </a:cxn>
            </a:cxnLst>
            <a:rect l="0" t="0" r="r" b="b"/>
            <a:pathLst>
              <a:path w="5321" h="5505">
                <a:moveTo>
                  <a:pt x="0" y="0"/>
                </a:moveTo>
                <a:lnTo>
                  <a:pt x="0" y="5505"/>
                </a:lnTo>
                <a:lnTo>
                  <a:pt x="3691" y="5505"/>
                </a:lnTo>
                <a:lnTo>
                  <a:pt x="5321" y="0"/>
                </a:lnTo>
                <a:lnTo>
                  <a:pt x="0" y="0"/>
                </a:lnTo>
                <a:close/>
              </a:path>
            </a:pathLst>
          </a:custGeom>
          <a:solidFill>
            <a:srgbClr val="188DC3"/>
          </a:soli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spcBef>
                <a:spcPct val="50000"/>
              </a:spcBef>
              <a:defRPr/>
            </a:pPr>
            <a:endParaRPr lang="en-GB" sz="1350" dirty="0">
              <a:solidFill>
                <a:srgbClr val="000000"/>
              </a:solidFill>
            </a:endParaRPr>
          </a:p>
        </p:txBody>
      </p:sp>
      <p:sp>
        <p:nvSpPr>
          <p:cNvPr id="10" name="Title 9"/>
          <p:cNvSpPr>
            <a:spLocks noGrp="1"/>
          </p:cNvSpPr>
          <p:nvPr>
            <p:ph type="title"/>
          </p:nvPr>
        </p:nvSpPr>
        <p:spPr bwMode="gray">
          <a:xfrm>
            <a:off x="423986" y="1412776"/>
            <a:ext cx="6422292" cy="2160240"/>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2700" b="1" dirty="0" smtClean="0">
                <a:solidFill>
                  <a:schemeClr val="bg1"/>
                </a:solidFill>
                <a:latin typeface="Calibri" panose="020F0502020204030204" pitchFamily="34" charset="0"/>
                <a:ea typeface="+mj-ea"/>
                <a:cs typeface="+mj-cs"/>
              </a:defRPr>
            </a:lvl1pPr>
            <a:lvl2pPr>
              <a:defRPr lang="en-GB" sz="2250" b="1" kern="1200" noProof="0" dirty="0">
                <a:solidFill>
                  <a:schemeClr val="bg1"/>
                </a:solidFill>
                <a:latin typeface="+mj-lt"/>
                <a:ea typeface="+mj-ea"/>
                <a:cs typeface="+mj-cs"/>
              </a:defRPr>
            </a:lvl2pPr>
            <a:lvl3pPr>
              <a:defRPr lang="en-GB" sz="2250" b="1" kern="1200" noProof="0" dirty="0">
                <a:solidFill>
                  <a:schemeClr val="bg1"/>
                </a:solidFill>
                <a:latin typeface="+mj-lt"/>
                <a:ea typeface="+mj-ea"/>
                <a:cs typeface="+mj-cs"/>
              </a:defRPr>
            </a:lvl3pPr>
            <a:lvl4pPr>
              <a:defRPr lang="en-GB" sz="2250" b="1" kern="1200" noProof="0" dirty="0">
                <a:solidFill>
                  <a:schemeClr val="bg1"/>
                </a:solidFill>
                <a:latin typeface="+mj-lt"/>
                <a:ea typeface="+mj-ea"/>
                <a:cs typeface="+mj-cs"/>
              </a:defRPr>
            </a:lvl4pPr>
            <a:lvl5pPr>
              <a:defRPr lang="en-GB" sz="2250" b="1" kern="1200" noProof="0" dirty="0">
                <a:solidFill>
                  <a:schemeClr val="bg1"/>
                </a:solidFill>
                <a:latin typeface="+mj-lt"/>
                <a:ea typeface="+mj-ea"/>
                <a:cs typeface="+mj-cs"/>
              </a:defRPr>
            </a:lvl5pPr>
            <a:lvl6pPr>
              <a:defRPr lang="en-GB" sz="2250" b="1" kern="1200" noProof="0" dirty="0">
                <a:solidFill>
                  <a:schemeClr val="bg1"/>
                </a:solidFill>
                <a:latin typeface="+mj-lt"/>
                <a:ea typeface="+mj-ea"/>
                <a:cs typeface="+mj-cs"/>
              </a:defRPr>
            </a:lvl6pPr>
            <a:lvl7pPr>
              <a:defRPr lang="en-GB" sz="2250" b="1" kern="1200" noProof="0" dirty="0">
                <a:solidFill>
                  <a:schemeClr val="bg1"/>
                </a:solidFill>
                <a:latin typeface="+mj-lt"/>
                <a:ea typeface="+mj-ea"/>
                <a:cs typeface="+mj-cs"/>
              </a:defRPr>
            </a:lvl7pPr>
            <a:lvl8pPr>
              <a:defRPr lang="en-GB" sz="2250" b="1" kern="1200" noProof="0" dirty="0">
                <a:solidFill>
                  <a:schemeClr val="bg1"/>
                </a:solidFill>
                <a:latin typeface="+mj-lt"/>
                <a:ea typeface="+mj-ea"/>
                <a:cs typeface="+mj-cs"/>
              </a:defRPr>
            </a:lvl8pPr>
            <a:lvl9pPr>
              <a:defRPr lang="en-GB" sz="2250" b="1" kern="1200" noProof="0" dirty="0">
                <a:solidFill>
                  <a:schemeClr val="bg1"/>
                </a:solidFill>
                <a:latin typeface="+mj-lt"/>
                <a:ea typeface="+mj-ea"/>
                <a:cs typeface="+mj-cs"/>
              </a:defRPr>
            </a:lvl9pPr>
          </a:lstStyle>
          <a:p>
            <a:pPr lvl="0"/>
            <a:r>
              <a:rPr lang="en-US" smtClean="0"/>
              <a:t>Click to edit Master title style</a:t>
            </a:r>
            <a:endParaRPr lang="en-GB" dirty="0"/>
          </a:p>
        </p:txBody>
      </p:sp>
      <p:sp>
        <p:nvSpPr>
          <p:cNvPr id="17" name="Text Placeholder 16"/>
          <p:cNvSpPr>
            <a:spLocks noGrp="1"/>
          </p:cNvSpPr>
          <p:nvPr>
            <p:ph type="body" sz="quarter" idx="10"/>
          </p:nvPr>
        </p:nvSpPr>
        <p:spPr bwMode="gray">
          <a:xfrm>
            <a:off x="423986" y="3789363"/>
            <a:ext cx="5765799" cy="107950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0" indent="0" algn="l" rtl="0" eaLnBrk="1" fontAlgn="base" hangingPunct="1">
              <a:lnSpc>
                <a:spcPct val="110000"/>
              </a:lnSpc>
              <a:spcBef>
                <a:spcPts val="450"/>
              </a:spcBef>
              <a:spcAft>
                <a:spcPct val="0"/>
              </a:spcAft>
              <a:buNone/>
              <a:defRPr lang="en-US" sz="2100" b="0" dirty="0" smtClean="0">
                <a:solidFill>
                  <a:schemeClr val="bg1">
                    <a:lumMod val="95000"/>
                  </a:schemeClr>
                </a:solidFill>
                <a:latin typeface="Calibri" panose="020F0502020204030204" pitchFamily="34" charset="0"/>
                <a:ea typeface="+mn-ea"/>
                <a:cs typeface="+mn-cs"/>
              </a:defRPr>
            </a:lvl1pPr>
            <a:lvl2pPr>
              <a:defRPr lang="en-US" sz="900" b="0" kern="1200" noProof="0" dirty="0" smtClean="0">
                <a:solidFill>
                  <a:schemeClr val="bg1"/>
                </a:solidFill>
                <a:latin typeface="+mn-lt"/>
                <a:ea typeface="+mn-ea"/>
                <a:cs typeface="+mn-cs"/>
              </a:defRPr>
            </a:lvl2pPr>
            <a:lvl3pPr>
              <a:defRPr lang="en-US" sz="900" b="0" kern="1200" noProof="0" dirty="0" smtClean="0">
                <a:solidFill>
                  <a:schemeClr val="bg1"/>
                </a:solidFill>
                <a:latin typeface="+mn-lt"/>
                <a:ea typeface="+mn-ea"/>
                <a:cs typeface="+mn-cs"/>
              </a:defRPr>
            </a:lvl3pPr>
            <a:lvl4pPr>
              <a:defRPr lang="en-US" sz="900" b="0" kern="1200" noProof="0" dirty="0" smtClean="0">
                <a:solidFill>
                  <a:schemeClr val="bg1"/>
                </a:solidFill>
                <a:latin typeface="+mn-lt"/>
                <a:ea typeface="+mn-ea"/>
                <a:cs typeface="+mn-cs"/>
              </a:defRPr>
            </a:lvl4pPr>
            <a:lvl5pPr>
              <a:defRPr lang="en-US" sz="900" b="0" kern="1200" noProof="0" dirty="0" smtClean="0">
                <a:solidFill>
                  <a:schemeClr val="bg1"/>
                </a:solidFill>
                <a:latin typeface="+mn-lt"/>
                <a:ea typeface="+mn-ea"/>
                <a:cs typeface="+mn-cs"/>
              </a:defRPr>
            </a:lvl5pPr>
            <a:lvl6pPr>
              <a:defRPr lang="en-US" sz="900" b="0" kern="1200" noProof="0" dirty="0" smtClean="0">
                <a:solidFill>
                  <a:schemeClr val="bg1"/>
                </a:solidFill>
                <a:latin typeface="+mn-lt"/>
                <a:ea typeface="+mn-ea"/>
                <a:cs typeface="+mn-cs"/>
              </a:defRPr>
            </a:lvl6pPr>
            <a:lvl7pPr>
              <a:defRPr lang="en-US" sz="900" b="0" kern="1200" noProof="0" dirty="0" smtClean="0">
                <a:solidFill>
                  <a:schemeClr val="bg1"/>
                </a:solidFill>
                <a:latin typeface="+mn-lt"/>
                <a:ea typeface="+mn-ea"/>
                <a:cs typeface="+mn-cs"/>
              </a:defRPr>
            </a:lvl7pPr>
            <a:lvl8pPr>
              <a:defRPr lang="en-US" sz="900" b="0" kern="1200" noProof="0" dirty="0" smtClean="0">
                <a:solidFill>
                  <a:schemeClr val="bg1"/>
                </a:solidFill>
                <a:latin typeface="+mn-lt"/>
                <a:ea typeface="+mn-ea"/>
                <a:cs typeface="+mn-cs"/>
              </a:defRPr>
            </a:lvl8pPr>
            <a:lvl9pPr>
              <a:defRPr lang="en-US" sz="900" b="0" kern="1200" noProof="0" dirty="0" smtClean="0">
                <a:solidFill>
                  <a:schemeClr val="bg1"/>
                </a:solidFill>
                <a:latin typeface="+mn-lt"/>
                <a:ea typeface="+mn-ea"/>
                <a:cs typeface="+mn-cs"/>
              </a:defRPr>
            </a:lvl9pPr>
          </a:lstStyle>
          <a:p>
            <a:pPr lvl="0"/>
            <a:r>
              <a:rPr lang="en-US" smtClean="0"/>
              <a:t>Click to edit Master text styles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2773" y="360895"/>
            <a:ext cx="3255827" cy="2103765"/>
          </a:xfrm>
          <a:prstGeom prst="rect">
            <a:avLst/>
          </a:prstGeom>
        </p:spPr>
      </p:pic>
    </p:spTree>
    <p:extLst>
      <p:ext uri="{BB962C8B-B14F-4D97-AF65-F5344CB8AC3E}">
        <p14:creationId xmlns:p14="http://schemas.microsoft.com/office/powerpoint/2010/main" val="27469879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smtClean="0"/>
              <a:t>Click to edit Master title style</a:t>
            </a:r>
            <a:endParaRPr lang="en-GB" dirty="0"/>
          </a:p>
        </p:txBody>
      </p:sp>
    </p:spTree>
    <p:extLst>
      <p:ext uri="{BB962C8B-B14F-4D97-AF65-F5344CB8AC3E}">
        <p14:creationId xmlns:p14="http://schemas.microsoft.com/office/powerpoint/2010/main" val="9050060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6" name="Title 5"/>
          <p:cNvSpPr>
            <a:spLocks noGrp="1"/>
          </p:cNvSpPr>
          <p:nvPr>
            <p:ph type="title"/>
          </p:nvPr>
        </p:nvSpPr>
        <p:spPr bwMode="gray">
          <a:xfrm>
            <a:off x="335361" y="116632"/>
            <a:ext cx="9512025" cy="792088"/>
          </a:xfrm>
        </p:spPr>
        <p:txBody>
          <a:bodyPr/>
          <a:lstStyle/>
          <a:p>
            <a:r>
              <a:rPr lang="en-US" smtClean="0"/>
              <a:t>Click to edit Master title style</a:t>
            </a:r>
            <a:endParaRPr lang="en-GB" dirty="0"/>
          </a:p>
        </p:txBody>
      </p:sp>
      <p:sp>
        <p:nvSpPr>
          <p:cNvPr id="3" name="Text Placeholder 55"/>
          <p:cNvSpPr>
            <a:spLocks noGrp="1"/>
          </p:cNvSpPr>
          <p:nvPr>
            <p:ph idx="1"/>
          </p:nvPr>
        </p:nvSpPr>
        <p:spPr bwMode="gray">
          <a:xfrm>
            <a:off x="335360" y="1268760"/>
            <a:ext cx="11521280" cy="4896544"/>
          </a:xfrm>
          <a:prstGeom prst="rect">
            <a:avLst/>
          </a:prstGeom>
        </p:spPr>
        <p:txBody>
          <a:bodyPr vert="horz" lIns="0" tIns="0" rIns="0" bIns="0" rtlCol="0">
            <a:noAutofit/>
          </a:bodyPr>
          <a:lstStyle>
            <a:lvl1pPr>
              <a:defRPr sz="2100">
                <a:latin typeface="Calibri" panose="020F0502020204030204" pitchFamily="34" charset="0"/>
              </a:defRPr>
            </a:lvl1pPr>
            <a:lvl4pPr>
              <a:defRPr sz="1950" baseline="0">
                <a:latin typeface="Calibri" panose="020F0502020204030204" pitchFamily="34" charset="0"/>
              </a:defRPr>
            </a:lvl4pPr>
            <a:lvl5pPr>
              <a:defRPr sz="1800" baseline="0">
                <a:latin typeface="Calibri" panose="020F0502020204030204" pitchFamily="34" charset="0"/>
              </a:defRPr>
            </a:lvl5pPr>
            <a:lvl6pPr>
              <a:defRPr baseline="0">
                <a:latin typeface="Calibri" panose="020F0502020204030204" pitchFamily="34" charset="0"/>
              </a:defRPr>
            </a:lvl6pPr>
            <a:lvl7pPr>
              <a:defRPr>
                <a:latin typeface="Calibri" panose="020F0502020204030204" pitchFamily="34" charset="0"/>
              </a:defRPr>
            </a:lvl7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881354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Chart Placeholder 3"/>
          <p:cNvSpPr>
            <a:spLocks noGrp="1"/>
          </p:cNvSpPr>
          <p:nvPr>
            <p:ph type="chart" sz="quarter" idx="10"/>
          </p:nvPr>
        </p:nvSpPr>
        <p:spPr>
          <a:xfrm>
            <a:off x="375139" y="1371600"/>
            <a:ext cx="5405539" cy="4419600"/>
          </a:xfrm>
          <a:prstGeom prst="rect">
            <a:avLst/>
          </a:prstGeom>
        </p:spPr>
        <p:txBody>
          <a:bodyPr/>
          <a:lstStyle>
            <a:lvl1pPr>
              <a:defRPr sz="2100"/>
            </a:lvl1pPr>
          </a:lstStyle>
          <a:p>
            <a:r>
              <a:rPr lang="en-US" smtClean="0"/>
              <a:t>Click icon to add chart</a:t>
            </a:r>
            <a:endParaRPr lang="en-GB" dirty="0"/>
          </a:p>
        </p:txBody>
      </p:sp>
      <p:sp>
        <p:nvSpPr>
          <p:cNvPr id="6" name="Picture Placeholder 5"/>
          <p:cNvSpPr>
            <a:spLocks noGrp="1"/>
          </p:cNvSpPr>
          <p:nvPr>
            <p:ph type="pic" sz="quarter" idx="11"/>
          </p:nvPr>
        </p:nvSpPr>
        <p:spPr>
          <a:xfrm>
            <a:off x="6377353" y="1371600"/>
            <a:ext cx="5405539" cy="4419600"/>
          </a:xfrm>
          <a:prstGeom prst="rect">
            <a:avLst/>
          </a:prstGeom>
        </p:spPr>
        <p:txBody>
          <a:bodyPr/>
          <a:lstStyle>
            <a:lvl1pPr>
              <a:defRPr sz="2100"/>
            </a:lvl1pPr>
          </a:lstStyle>
          <a:p>
            <a:r>
              <a:rPr lang="en-US" smtClean="0"/>
              <a:t>Click icon to add picture</a:t>
            </a:r>
            <a:endParaRPr lang="en-GB" dirty="0"/>
          </a:p>
        </p:txBody>
      </p:sp>
    </p:spTree>
    <p:extLst>
      <p:ext uri="{BB962C8B-B14F-4D97-AF65-F5344CB8AC3E}">
        <p14:creationId xmlns:p14="http://schemas.microsoft.com/office/powerpoint/2010/main" val="8643799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dirty="0"/>
          </a:p>
        </p:txBody>
      </p:sp>
      <p:sp>
        <p:nvSpPr>
          <p:cNvPr id="5" name="Text Placeholder 6"/>
          <p:cNvSpPr>
            <a:spLocks noGrp="1"/>
          </p:cNvSpPr>
          <p:nvPr>
            <p:ph type="body" sz="quarter" idx="10"/>
          </p:nvPr>
        </p:nvSpPr>
        <p:spPr bwMode="gray">
          <a:xfrm>
            <a:off x="335361" y="1268760"/>
            <a:ext cx="5672719" cy="4896544"/>
          </a:xfrm>
          <a:prstGeom prst="rect">
            <a:avLst/>
          </a:prstGeom>
        </p:spPr>
        <p:txBody>
          <a:bodyPr/>
          <a:lstStyle>
            <a:lvl1pPr algn="l" defTabSz="685800" rtl="0" eaLnBrk="1" latinLnBrk="0" hangingPunct="1">
              <a:lnSpc>
                <a:spcPct val="100000"/>
              </a:lnSpc>
              <a:spcBef>
                <a:spcPts val="450"/>
              </a:spcBef>
              <a:buClr>
                <a:srgbClr val="0070C0"/>
              </a:buClr>
              <a:buFont typeface="Wingdings" panose="05000000000000000000" pitchFamily="2" charset="2"/>
              <a:defRPr lang="en-US" sz="2100" b="1" kern="1200" noProof="0" dirty="0" smtClean="0">
                <a:solidFill>
                  <a:srgbClr val="006699"/>
                </a:solidFill>
                <a:latin typeface="Calibri" panose="020F0502020204030204" pitchFamily="34" charset="0"/>
                <a:ea typeface="+mn-ea"/>
                <a:cs typeface="Arial" pitchFamily="34" charset="0"/>
              </a:defRPr>
            </a:lvl1pPr>
            <a:lvl3pPr marL="133350" indent="-133350">
              <a:buFont typeface="Wingdings" panose="05000000000000000000" pitchFamily="2" charset="2"/>
              <a:buChar char="q"/>
              <a:defRPr/>
            </a:lvl3pPr>
            <a:lvl4pPr marL="266700" indent="-133350" algn="l" defTabSz="685800" rtl="0" eaLnBrk="1" latinLnBrk="0" hangingPunct="1">
              <a:lnSpc>
                <a:spcPct val="100000"/>
              </a:lnSpc>
              <a:spcBef>
                <a:spcPts val="450"/>
              </a:spcBef>
              <a:buClr>
                <a:srgbClr val="0070C0"/>
              </a:buClr>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401240" marR="0" indent="0" algn="l" defTabSz="685800" rtl="0" eaLnBrk="1" fontAlgn="auto" latinLnBrk="0" hangingPunct="1">
              <a:lnSpc>
                <a:spcPct val="100000"/>
              </a:lnSpc>
              <a:spcBef>
                <a:spcPts val="450"/>
              </a:spcBef>
              <a:spcAft>
                <a:spcPts val="0"/>
              </a:spcAft>
              <a:buClr>
                <a:srgbClr val="0070C0"/>
              </a:buClr>
              <a:buSzPct val="85000"/>
              <a:buFont typeface="Wingdings" panose="05000000000000000000" pitchFamily="2" charset="2"/>
              <a:buNone/>
              <a:tabLst/>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a:defRPr>
                <a:latin typeface="Calibri" panose="020F0502020204030204" pitchFamily="34" charset="0"/>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6"/>
          <p:cNvSpPr>
            <a:spLocks noGrp="1"/>
          </p:cNvSpPr>
          <p:nvPr>
            <p:ph type="body" sz="quarter" idx="11"/>
          </p:nvPr>
        </p:nvSpPr>
        <p:spPr bwMode="gray">
          <a:xfrm>
            <a:off x="6183222" y="1268760"/>
            <a:ext cx="5672719" cy="4896544"/>
          </a:xfrm>
          <a:prstGeom prst="rect">
            <a:avLst/>
          </a:prstGeom>
        </p:spPr>
        <p:txBody>
          <a:bodyPr/>
          <a:lst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a:defRPr>
                <a:latin typeface="Calibri" panose="020F0502020204030204" pitchFamily="34" charset="0"/>
              </a:defRPr>
            </a:lvl2pPr>
            <a:lvl4pPr marL="266700" indent="-133350" algn="l" defTabSz="685800" rtl="0" eaLnBrk="1" latinLnBrk="0" hangingPunct="1">
              <a:lnSpc>
                <a:spcPct val="100000"/>
              </a:lnSpc>
              <a:spcBef>
                <a:spcPts val="450"/>
              </a:spcBef>
              <a:buClr>
                <a:srgbClr val="0070C0"/>
              </a:buClr>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buSzPct val="90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buSzPct val="90000"/>
              <a:buFont typeface="Wingdings" panose="05000000000000000000" pitchFamily="2" charset="2"/>
              <a:buChar char="§"/>
              <a:defRPr>
                <a:latin typeface="Calibri" panose="020F0502020204030204" pitchFamily="34" charset="0"/>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5765632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a:p>
        </p:txBody>
      </p:sp>
      <p:sp>
        <p:nvSpPr>
          <p:cNvPr id="5" name="Text Placeholder 6"/>
          <p:cNvSpPr>
            <a:spLocks noGrp="1"/>
          </p:cNvSpPr>
          <p:nvPr>
            <p:ph type="body" sz="quarter" idx="10"/>
          </p:nvPr>
        </p:nvSpPr>
        <p:spPr bwMode="gray">
          <a:xfrm>
            <a:off x="335361" y="1268760"/>
            <a:ext cx="5672719" cy="2376140"/>
          </a:xfrm>
          <a:prstGeom prst="rect">
            <a:avLst/>
          </a:prstGeom>
        </p:spPr>
        <p:txBody>
          <a:bodyPr/>
          <a:lstStyle>
            <a:lvl1pPr marL="342900" indent="-342900">
              <a:defRPr lang="en-US" sz="2100" b="1" kern="1200" noProof="0" dirty="0" smtClean="0">
                <a:solidFill>
                  <a:srgbClr val="006699"/>
                </a:solidFill>
                <a:latin typeface="Calibri" panose="020F0502020204030204" pitchFamily="34" charset="0"/>
                <a:ea typeface="+mn-ea"/>
                <a:cs typeface="Arial" pitchFamily="34" charset="0"/>
              </a:defRPr>
            </a:lvl1pPr>
            <a:lvl2pPr>
              <a:defRPr sz="2100"/>
            </a:lvl2pPr>
            <a:lvl4pPr>
              <a:defRPr sz="1950"/>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a:defRPr/>
            </a:lvl7pPr>
            <a:lvl8pPr>
              <a:defRPr/>
            </a:lvl8pPr>
            <a:lvl9pPr>
              <a:defRPr/>
            </a:lvl9pPr>
          </a:lstStyle>
          <a:p>
            <a:pPr marL="342900" lvl="0"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Click to edit Master text styles</a:t>
            </a:r>
          </a:p>
          <a:p>
            <a:pPr marL="342900" lvl="1"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Second level</a:t>
            </a:r>
          </a:p>
          <a:p>
            <a:pPr marL="342900" lvl="2"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Third level</a:t>
            </a:r>
          </a:p>
          <a:p>
            <a:pPr marL="342900" lvl="3"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Fourth level</a:t>
            </a:r>
          </a:p>
        </p:txBody>
      </p:sp>
      <p:sp>
        <p:nvSpPr>
          <p:cNvPr id="9" name="Text Placeholder 6"/>
          <p:cNvSpPr>
            <a:spLocks noGrp="1"/>
          </p:cNvSpPr>
          <p:nvPr>
            <p:ph type="body" sz="quarter" idx="11"/>
          </p:nvPr>
        </p:nvSpPr>
        <p:spPr bwMode="gray">
          <a:xfrm>
            <a:off x="6183222" y="1268760"/>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6"/>
          <p:cNvSpPr>
            <a:spLocks noGrp="1"/>
          </p:cNvSpPr>
          <p:nvPr>
            <p:ph type="body" sz="quarter" idx="12"/>
          </p:nvPr>
        </p:nvSpPr>
        <p:spPr bwMode="gray">
          <a:xfrm>
            <a:off x="335361" y="3789363"/>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3pPr>
              <a:defRPr lang="en-US" dirty="0" smtClean="0"/>
            </a:lvl3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Text Placeholder 6"/>
          <p:cNvSpPr>
            <a:spLocks noGrp="1"/>
          </p:cNvSpPr>
          <p:nvPr>
            <p:ph type="body" sz="quarter" idx="13"/>
          </p:nvPr>
        </p:nvSpPr>
        <p:spPr bwMode="gray">
          <a:xfrm>
            <a:off x="6183222" y="3789363"/>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9849393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4"/>
            <a:ext cx="10363200" cy="1362075"/>
          </a:xfrm>
        </p:spPr>
        <p:txBody>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Date Placeholder 3"/>
          <p:cNvSpPr>
            <a:spLocks noGrp="1"/>
          </p:cNvSpPr>
          <p:nvPr>
            <p:ph type="dt" sz="half" idx="10"/>
          </p:nvPr>
        </p:nvSpPr>
        <p:spPr>
          <a:xfrm>
            <a:off x="609600" y="6243638"/>
            <a:ext cx="2844800" cy="457200"/>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0" y="6248400"/>
            <a:ext cx="3860800" cy="457200"/>
          </a:xfrm>
          <a:prstGeom prst="rect">
            <a:avLst/>
          </a:prstGeom>
        </p:spPr>
        <p:txBody>
          <a:bodyPr/>
          <a:lstStyle>
            <a:lvl1pPr>
              <a:defRPr/>
            </a:lvl1pPr>
          </a:lstStyle>
          <a:p>
            <a:pPr>
              <a:defRPr/>
            </a:pPr>
            <a:r>
              <a:rPr lang="en-IN" smtClean="0"/>
              <a:t>Apollo Sugar holds the Proprietary right for the content presented. Data or Insights can neither be published nor reproduced without permission from Apollo Sugar	</a:t>
            </a:r>
            <a:endParaRPr lang="en-US"/>
          </a:p>
        </p:txBody>
      </p:sp>
      <p:sp>
        <p:nvSpPr>
          <p:cNvPr id="6" name="Slide Number Placeholder 5"/>
          <p:cNvSpPr>
            <a:spLocks noGrp="1"/>
          </p:cNvSpPr>
          <p:nvPr>
            <p:ph type="sldNum" sz="quarter" idx="12"/>
          </p:nvPr>
        </p:nvSpPr>
        <p:spPr>
          <a:xfrm>
            <a:off x="8737600" y="6243638"/>
            <a:ext cx="2844800" cy="457200"/>
          </a:xfrm>
          <a:prstGeom prst="rect">
            <a:avLst/>
          </a:prstGeom>
        </p:spPr>
        <p:txBody>
          <a:bodyPr/>
          <a:lstStyle>
            <a:lvl1pPr>
              <a:defRPr/>
            </a:lvl1pPr>
          </a:lstStyle>
          <a:p>
            <a:pPr>
              <a:defRPr/>
            </a:pPr>
            <a:fld id="{4B3C5EEF-491C-426C-87AD-A4727C33A20B}" type="slidenum">
              <a:rPr lang="en-US" smtClean="0"/>
              <a:pPr>
                <a:defRPr/>
              </a:pPr>
              <a:t>‹#›</a:t>
            </a:fld>
            <a:endParaRPr lang="en-US"/>
          </a:p>
        </p:txBody>
      </p:sp>
    </p:spTree>
    <p:extLst>
      <p:ext uri="{BB962C8B-B14F-4D97-AF65-F5344CB8AC3E}">
        <p14:creationId xmlns:p14="http://schemas.microsoft.com/office/powerpoint/2010/main" val="4032184337"/>
      </p:ext>
    </p:extLst>
  </p:cSld>
  <p:clrMapOvr>
    <a:masterClrMapping/>
  </p:clrMapOvr>
  <p:transition spd="med"/>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316955660"/>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7" y="1535113"/>
            <a:ext cx="538903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3638"/>
            <a:ext cx="2844800" cy="457200"/>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a:xfrm>
            <a:off x="4165600" y="6248400"/>
            <a:ext cx="3860800" cy="457200"/>
          </a:xfrm>
          <a:prstGeom prst="rect">
            <a:avLst/>
          </a:prstGeom>
        </p:spPr>
        <p:txBody>
          <a:bodyPr/>
          <a:lstStyle>
            <a:lvl1pPr>
              <a:defRPr/>
            </a:lvl1pPr>
          </a:lstStyle>
          <a:p>
            <a:pPr>
              <a:defRPr/>
            </a:pPr>
            <a:r>
              <a:rPr lang="en-IN" smtClean="0"/>
              <a:t>Apollo Sugar holds the Proprietary right for the content presented. Data or Insights can neither be published nor reproduced without permission from Apollo Sugar	</a:t>
            </a:r>
            <a:endParaRPr lang="en-US"/>
          </a:p>
        </p:txBody>
      </p:sp>
      <p:sp>
        <p:nvSpPr>
          <p:cNvPr id="9" name="Slide Number Placeholder 8"/>
          <p:cNvSpPr>
            <a:spLocks noGrp="1"/>
          </p:cNvSpPr>
          <p:nvPr>
            <p:ph type="sldNum" sz="quarter" idx="12"/>
          </p:nvPr>
        </p:nvSpPr>
        <p:spPr>
          <a:xfrm>
            <a:off x="8737600" y="6243638"/>
            <a:ext cx="2844800" cy="457200"/>
          </a:xfrm>
          <a:prstGeom prst="rect">
            <a:avLst/>
          </a:prstGeom>
        </p:spPr>
        <p:txBody>
          <a:bodyPr/>
          <a:lstStyle>
            <a:lvl1pPr>
              <a:defRPr/>
            </a:lvl1pPr>
          </a:lstStyle>
          <a:p>
            <a:pPr>
              <a:defRPr/>
            </a:pPr>
            <a:fld id="{E00D78E3-F43E-482C-891D-605640642E63}" type="slidenum">
              <a:rPr lang="en-US" smtClean="0"/>
              <a:pPr>
                <a:defRPr/>
              </a:pPr>
              <a:t>‹#›</a:t>
            </a:fld>
            <a:endParaRPr lang="en-US"/>
          </a:p>
        </p:txBody>
      </p:sp>
      <p:sp>
        <p:nvSpPr>
          <p:cNvPr id="14" name="Freeform 7"/>
          <p:cNvSpPr>
            <a:spLocks noChangeArrowheads="1"/>
          </p:cNvSpPr>
          <p:nvPr/>
        </p:nvSpPr>
        <p:spPr bwMode="auto">
          <a:xfrm>
            <a:off x="508000" y="228600"/>
            <a:ext cx="105664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5899FF"/>
            </a:solidFill>
            <a:prstDash val="solid"/>
            <a:miter lim="800000"/>
            <a:headEnd/>
            <a:tailEnd/>
          </a:ln>
          <a:effectLst>
            <a:outerShdw blurRad="50800" dist="38100" dir="2700000" algn="tl" rotWithShape="0">
              <a:prstClr val="black">
                <a:alpha val="40000"/>
              </a:prstClr>
            </a:outerShdw>
          </a:effectLst>
        </p:spPr>
        <p:txBody>
          <a:bodyPr/>
          <a:lstStyle/>
          <a:p>
            <a:endParaRPr lang="en-US" sz="1350"/>
          </a:p>
        </p:txBody>
      </p:sp>
      <p:sp>
        <p:nvSpPr>
          <p:cNvPr id="12" name="Line 8"/>
          <p:cNvSpPr>
            <a:spLocks noChangeShapeType="1"/>
          </p:cNvSpPr>
          <p:nvPr userDrawn="1"/>
        </p:nvSpPr>
        <p:spPr bwMode="auto">
          <a:xfrm>
            <a:off x="609600" y="6172200"/>
            <a:ext cx="10972800" cy="0"/>
          </a:xfrm>
          <a:prstGeom prst="line">
            <a:avLst/>
          </a:prstGeom>
          <a:noFill/>
          <a:ln w="19050">
            <a:solidFill>
              <a:srgbClr val="5899FF"/>
            </a:solidFill>
            <a:round/>
            <a:headEnd/>
            <a:tailEnd/>
          </a:ln>
          <a:effectLst/>
        </p:spPr>
        <p:txBody>
          <a:bodyPr/>
          <a:lstStyle/>
          <a:p>
            <a:endParaRPr lang="en-US" sz="1350"/>
          </a:p>
        </p:txBody>
      </p:sp>
    </p:spTree>
    <p:extLst>
      <p:ext uri="{BB962C8B-B14F-4D97-AF65-F5344CB8AC3E}">
        <p14:creationId xmlns:p14="http://schemas.microsoft.com/office/powerpoint/2010/main" val="379775515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smtClean="0"/>
              <a:t>Click to edit Master title style</a:t>
            </a:r>
            <a:endParaRPr lang="en-GB" dirty="0"/>
          </a:p>
        </p:txBody>
      </p:sp>
    </p:spTree>
    <p:extLst>
      <p:ext uri="{BB962C8B-B14F-4D97-AF65-F5344CB8AC3E}">
        <p14:creationId xmlns:p14="http://schemas.microsoft.com/office/powerpoint/2010/main" val="39427990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6" name="Title 5"/>
          <p:cNvSpPr>
            <a:spLocks noGrp="1"/>
          </p:cNvSpPr>
          <p:nvPr>
            <p:ph type="title"/>
          </p:nvPr>
        </p:nvSpPr>
        <p:spPr bwMode="gray">
          <a:xfrm>
            <a:off x="335361" y="116632"/>
            <a:ext cx="9512025" cy="792088"/>
          </a:xfrm>
        </p:spPr>
        <p:txBody>
          <a:bodyPr/>
          <a:lstStyle/>
          <a:p>
            <a:r>
              <a:rPr lang="en-US" smtClean="0"/>
              <a:t>Click to edit Master title style</a:t>
            </a:r>
            <a:endParaRPr lang="en-GB" dirty="0"/>
          </a:p>
        </p:txBody>
      </p:sp>
      <p:sp>
        <p:nvSpPr>
          <p:cNvPr id="3" name="Text Placeholder 55"/>
          <p:cNvSpPr>
            <a:spLocks noGrp="1"/>
          </p:cNvSpPr>
          <p:nvPr>
            <p:ph idx="1"/>
          </p:nvPr>
        </p:nvSpPr>
        <p:spPr bwMode="gray">
          <a:xfrm>
            <a:off x="335360" y="1268760"/>
            <a:ext cx="11521280" cy="4896544"/>
          </a:xfrm>
          <a:prstGeom prst="rect">
            <a:avLst/>
          </a:prstGeom>
        </p:spPr>
        <p:txBody>
          <a:bodyPr vert="horz" lIns="0" tIns="0" rIns="0" bIns="0" rtlCol="0">
            <a:noAutofit/>
          </a:bodyPr>
          <a:lstStyle>
            <a:lvl1pPr>
              <a:defRPr sz="2100">
                <a:latin typeface="Calibri" panose="020F0502020204030204" pitchFamily="34" charset="0"/>
              </a:defRPr>
            </a:lvl1pPr>
            <a:lvl4pPr>
              <a:defRPr sz="1950" baseline="0">
                <a:latin typeface="Calibri" panose="020F0502020204030204" pitchFamily="34" charset="0"/>
              </a:defRPr>
            </a:lvl4pPr>
            <a:lvl5pPr>
              <a:defRPr sz="1800" baseline="0">
                <a:latin typeface="Calibri" panose="020F0502020204030204" pitchFamily="34" charset="0"/>
              </a:defRPr>
            </a:lvl5pPr>
            <a:lvl6pPr>
              <a:defRPr baseline="0">
                <a:latin typeface="Calibri" panose="020F0502020204030204" pitchFamily="34" charset="0"/>
              </a:defRPr>
            </a:lvl6pPr>
            <a:lvl7pPr>
              <a:defRPr>
                <a:latin typeface="Calibri" panose="020F0502020204030204" pitchFamily="34" charset="0"/>
              </a:defRPr>
            </a:lvl7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837843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Chart Placeholder 3"/>
          <p:cNvSpPr>
            <a:spLocks noGrp="1"/>
          </p:cNvSpPr>
          <p:nvPr>
            <p:ph type="chart" sz="quarter" idx="10"/>
          </p:nvPr>
        </p:nvSpPr>
        <p:spPr>
          <a:xfrm>
            <a:off x="375139" y="1371600"/>
            <a:ext cx="5405539" cy="4419600"/>
          </a:xfrm>
          <a:prstGeom prst="rect">
            <a:avLst/>
          </a:prstGeom>
        </p:spPr>
        <p:txBody>
          <a:bodyPr/>
          <a:lstStyle>
            <a:lvl1pPr>
              <a:defRPr sz="2100"/>
            </a:lvl1pPr>
          </a:lstStyle>
          <a:p>
            <a:r>
              <a:rPr lang="en-US" smtClean="0"/>
              <a:t>Click icon to add chart</a:t>
            </a:r>
            <a:endParaRPr lang="en-GB" dirty="0"/>
          </a:p>
        </p:txBody>
      </p:sp>
      <p:sp>
        <p:nvSpPr>
          <p:cNvPr id="6" name="Picture Placeholder 5"/>
          <p:cNvSpPr>
            <a:spLocks noGrp="1"/>
          </p:cNvSpPr>
          <p:nvPr>
            <p:ph type="pic" sz="quarter" idx="11"/>
          </p:nvPr>
        </p:nvSpPr>
        <p:spPr>
          <a:xfrm>
            <a:off x="6377353" y="1371600"/>
            <a:ext cx="5405539" cy="4419600"/>
          </a:xfrm>
          <a:prstGeom prst="rect">
            <a:avLst/>
          </a:prstGeom>
        </p:spPr>
        <p:txBody>
          <a:bodyPr/>
          <a:lstStyle>
            <a:lvl1pPr>
              <a:defRPr sz="2100"/>
            </a:lvl1pPr>
          </a:lstStyle>
          <a:p>
            <a:r>
              <a:rPr lang="en-US" smtClean="0"/>
              <a:t>Click icon to add picture</a:t>
            </a:r>
            <a:endParaRPr lang="en-GB" dirty="0"/>
          </a:p>
        </p:txBody>
      </p:sp>
    </p:spTree>
    <p:extLst>
      <p:ext uri="{BB962C8B-B14F-4D97-AF65-F5344CB8AC3E}">
        <p14:creationId xmlns:p14="http://schemas.microsoft.com/office/powerpoint/2010/main" val="26634955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Two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dirty="0"/>
          </a:p>
        </p:txBody>
      </p:sp>
      <p:sp>
        <p:nvSpPr>
          <p:cNvPr id="5" name="Text Placeholder 6"/>
          <p:cNvSpPr>
            <a:spLocks noGrp="1"/>
          </p:cNvSpPr>
          <p:nvPr>
            <p:ph type="body" sz="quarter" idx="10"/>
          </p:nvPr>
        </p:nvSpPr>
        <p:spPr bwMode="gray">
          <a:xfrm>
            <a:off x="335361" y="1268760"/>
            <a:ext cx="5672719" cy="4896544"/>
          </a:xfrm>
          <a:prstGeom prst="rect">
            <a:avLst/>
          </a:prstGeom>
        </p:spPr>
        <p:txBody>
          <a:bodyPr/>
          <a:lstStyle>
            <a:lvl1pPr algn="l" defTabSz="685800" rtl="0" eaLnBrk="1" latinLnBrk="0" hangingPunct="1">
              <a:lnSpc>
                <a:spcPct val="100000"/>
              </a:lnSpc>
              <a:spcBef>
                <a:spcPts val="450"/>
              </a:spcBef>
              <a:buClr>
                <a:srgbClr val="0070C0"/>
              </a:buClr>
              <a:buFont typeface="Wingdings" panose="05000000000000000000" pitchFamily="2" charset="2"/>
              <a:defRPr lang="en-US" sz="2100" b="1" kern="1200" noProof="0" dirty="0" smtClean="0">
                <a:solidFill>
                  <a:srgbClr val="006699"/>
                </a:solidFill>
                <a:latin typeface="Calibri" panose="020F0502020204030204" pitchFamily="34" charset="0"/>
                <a:ea typeface="+mn-ea"/>
                <a:cs typeface="Arial" pitchFamily="34" charset="0"/>
              </a:defRPr>
            </a:lvl1pPr>
            <a:lvl3pPr marL="133350" indent="-133350">
              <a:buFont typeface="Wingdings" panose="05000000000000000000" pitchFamily="2" charset="2"/>
              <a:buChar char="q"/>
              <a:defRPr/>
            </a:lvl3pPr>
            <a:lvl4pPr marL="266700" indent="-133350" algn="l" defTabSz="685800" rtl="0" eaLnBrk="1" latinLnBrk="0" hangingPunct="1">
              <a:lnSpc>
                <a:spcPct val="100000"/>
              </a:lnSpc>
              <a:spcBef>
                <a:spcPts val="450"/>
              </a:spcBef>
              <a:buClr>
                <a:srgbClr val="0070C0"/>
              </a:buClr>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401240" marR="0" indent="0" algn="l" defTabSz="685800" rtl="0" eaLnBrk="1" fontAlgn="auto" latinLnBrk="0" hangingPunct="1">
              <a:lnSpc>
                <a:spcPct val="100000"/>
              </a:lnSpc>
              <a:spcBef>
                <a:spcPts val="450"/>
              </a:spcBef>
              <a:spcAft>
                <a:spcPts val="0"/>
              </a:spcAft>
              <a:buClr>
                <a:srgbClr val="0070C0"/>
              </a:buClr>
              <a:buSzPct val="85000"/>
              <a:buFont typeface="Wingdings" panose="05000000000000000000" pitchFamily="2" charset="2"/>
              <a:buNone/>
              <a:tabLst/>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a:defRPr>
                <a:latin typeface="Calibri" panose="020F0502020204030204" pitchFamily="34" charset="0"/>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6"/>
          <p:cNvSpPr>
            <a:spLocks noGrp="1"/>
          </p:cNvSpPr>
          <p:nvPr>
            <p:ph type="body" sz="quarter" idx="11"/>
          </p:nvPr>
        </p:nvSpPr>
        <p:spPr bwMode="gray">
          <a:xfrm>
            <a:off x="6183222" y="1268760"/>
            <a:ext cx="5672719" cy="4896544"/>
          </a:xfrm>
          <a:prstGeom prst="rect">
            <a:avLst/>
          </a:prstGeom>
        </p:spPr>
        <p:txBody>
          <a:bodyPr/>
          <a:lst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a:defRPr>
                <a:latin typeface="Calibri" panose="020F0502020204030204" pitchFamily="34" charset="0"/>
              </a:defRPr>
            </a:lvl2pPr>
            <a:lvl4pPr marL="266700" indent="-133350" algn="l" defTabSz="685800" rtl="0" eaLnBrk="1" latinLnBrk="0" hangingPunct="1">
              <a:lnSpc>
                <a:spcPct val="100000"/>
              </a:lnSpc>
              <a:spcBef>
                <a:spcPts val="450"/>
              </a:spcBef>
              <a:buClr>
                <a:srgbClr val="0070C0"/>
              </a:buClr>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buSzPct val="90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buSzPct val="90000"/>
              <a:buFont typeface="Wingdings" panose="05000000000000000000" pitchFamily="2" charset="2"/>
              <a:buChar char="§"/>
              <a:defRPr>
                <a:latin typeface="Calibri" panose="020F0502020204030204" pitchFamily="34" charset="0"/>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135983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Four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a:p>
        </p:txBody>
      </p:sp>
      <p:sp>
        <p:nvSpPr>
          <p:cNvPr id="5" name="Text Placeholder 6"/>
          <p:cNvSpPr>
            <a:spLocks noGrp="1"/>
          </p:cNvSpPr>
          <p:nvPr>
            <p:ph type="body" sz="quarter" idx="10"/>
          </p:nvPr>
        </p:nvSpPr>
        <p:spPr bwMode="gray">
          <a:xfrm>
            <a:off x="335361" y="1268760"/>
            <a:ext cx="5672719" cy="2376140"/>
          </a:xfrm>
          <a:prstGeom prst="rect">
            <a:avLst/>
          </a:prstGeom>
        </p:spPr>
        <p:txBody>
          <a:bodyPr/>
          <a:lstStyle>
            <a:lvl1pPr marL="342900" indent="-342900">
              <a:defRPr lang="en-US" sz="2100" b="1" kern="1200" noProof="0" dirty="0" smtClean="0">
                <a:solidFill>
                  <a:srgbClr val="006699"/>
                </a:solidFill>
                <a:latin typeface="Calibri" panose="020F0502020204030204" pitchFamily="34" charset="0"/>
                <a:ea typeface="+mn-ea"/>
                <a:cs typeface="Arial" pitchFamily="34" charset="0"/>
              </a:defRPr>
            </a:lvl1pPr>
            <a:lvl2pPr>
              <a:defRPr sz="2100"/>
            </a:lvl2pPr>
            <a:lvl4pPr>
              <a:defRPr sz="1950"/>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a:defRPr/>
            </a:lvl7pPr>
            <a:lvl8pPr>
              <a:defRPr/>
            </a:lvl8pPr>
            <a:lvl9pPr>
              <a:defRPr/>
            </a:lvl9pPr>
          </a:lstStyle>
          <a:p>
            <a:pPr marL="342900" lvl="0"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Click to edit Master text styles</a:t>
            </a:r>
          </a:p>
          <a:p>
            <a:pPr marL="342900" lvl="1"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Second level</a:t>
            </a:r>
          </a:p>
          <a:p>
            <a:pPr marL="342900" lvl="2"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Third level</a:t>
            </a:r>
          </a:p>
          <a:p>
            <a:pPr marL="342900" lvl="3"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smtClean="0"/>
              <a:t>Fourth level</a:t>
            </a:r>
          </a:p>
        </p:txBody>
      </p:sp>
      <p:sp>
        <p:nvSpPr>
          <p:cNvPr id="9" name="Text Placeholder 6"/>
          <p:cNvSpPr>
            <a:spLocks noGrp="1"/>
          </p:cNvSpPr>
          <p:nvPr>
            <p:ph type="body" sz="quarter" idx="11"/>
          </p:nvPr>
        </p:nvSpPr>
        <p:spPr bwMode="gray">
          <a:xfrm>
            <a:off x="6183222" y="1268760"/>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ext Placeholder 6"/>
          <p:cNvSpPr>
            <a:spLocks noGrp="1"/>
          </p:cNvSpPr>
          <p:nvPr>
            <p:ph type="body" sz="quarter" idx="12"/>
          </p:nvPr>
        </p:nvSpPr>
        <p:spPr bwMode="gray">
          <a:xfrm>
            <a:off x="335361" y="3789363"/>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3pPr>
              <a:defRPr lang="en-US" dirty="0" smtClean="0"/>
            </a:lvl3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Text Placeholder 6"/>
          <p:cNvSpPr>
            <a:spLocks noGrp="1"/>
          </p:cNvSpPr>
          <p:nvPr>
            <p:ph type="body" sz="quarter" idx="13"/>
          </p:nvPr>
        </p:nvSpPr>
        <p:spPr bwMode="gray">
          <a:xfrm>
            <a:off x="6183222" y="3789363"/>
            <a:ext cx="5672719" cy="2376140"/>
          </a:xfrm>
          <a:prstGeom prst="rect">
            <a:avLst/>
          </a:prstGeom>
        </p:spPr>
        <p:txBody>
          <a:bodyPr vert="horz" lIns="0" tIns="0" rIns="0" bIns="0" rtlCol="0">
            <a:noAutofit/>
          </a:bodyPr>
          <a:lstStyle>
            <a:lvl1pPr>
              <a:defRPr lang="en-US" sz="2100" dirty="0" smtClean="0"/>
            </a:lvl1pPr>
            <a:lvl2pPr>
              <a:defRPr lang="en-US" sz="2100" dirty="0" smtClean="0"/>
            </a:lvl2pPr>
            <a:lvl4pPr marL="266700" indent="-133350">
              <a:defRPr lang="en-US" sz="1950" b="0" kern="120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defRPr lang="en-US" sz="1500" kern="1200" baseline="0" dirty="0" smtClean="0">
                <a:solidFill>
                  <a:schemeClr val="bg2">
                    <a:lumMod val="50000"/>
                  </a:schemeClr>
                </a:solidFill>
                <a:latin typeface="Calibri" panose="020F0502020204030204" pitchFamily="34" charset="0"/>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570033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7" y="1535113"/>
            <a:ext cx="538903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7" y="2174875"/>
            <a:ext cx="538903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3638"/>
            <a:ext cx="28448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4165600" y="6248400"/>
            <a:ext cx="3860800" cy="457200"/>
          </a:xfrm>
          <a:prstGeom prst="rect">
            <a:avLst/>
          </a:prstGeom>
        </p:spPr>
        <p:txBody>
          <a:bodyPr/>
          <a:lstStyle>
            <a:lvl1pPr>
              <a:defRPr/>
            </a:lvl1pPr>
          </a:lstStyle>
          <a:p>
            <a:r>
              <a:rPr lang="en-IN" smtClean="0"/>
              <a:t>Apollo Sugar holds the Proprietary right for the content presented. Data or Insights can neither be published nor reproduced without permission from Apollo Sugar	</a:t>
            </a:r>
            <a:endParaRPr lang="en-US"/>
          </a:p>
        </p:txBody>
      </p:sp>
      <p:sp>
        <p:nvSpPr>
          <p:cNvPr id="9" name="Slide Number Placeholder 8"/>
          <p:cNvSpPr>
            <a:spLocks noGrp="1"/>
          </p:cNvSpPr>
          <p:nvPr>
            <p:ph type="sldNum" sz="quarter" idx="12"/>
          </p:nvPr>
        </p:nvSpPr>
        <p:spPr>
          <a:xfrm>
            <a:off x="8737600" y="6243638"/>
            <a:ext cx="2844800" cy="457200"/>
          </a:xfrm>
          <a:prstGeom prst="rect">
            <a:avLst/>
          </a:prstGeom>
        </p:spPr>
        <p:txBody>
          <a:bodyPr/>
          <a:lstStyle>
            <a:lvl1pPr>
              <a:defRPr/>
            </a:lvl1pPr>
          </a:lstStyle>
          <a:p>
            <a:fld id="{C7EA6083-D7BE-4B3D-BCAD-B7ECAC77A5F9}" type="slidenum">
              <a:rPr lang="en-US" smtClean="0"/>
              <a:t>‹#›</a:t>
            </a:fld>
            <a:endParaRPr lang="en-US"/>
          </a:p>
        </p:txBody>
      </p:sp>
      <p:sp>
        <p:nvSpPr>
          <p:cNvPr id="14" name="Freeform 7"/>
          <p:cNvSpPr>
            <a:spLocks noChangeArrowheads="1"/>
          </p:cNvSpPr>
          <p:nvPr/>
        </p:nvSpPr>
        <p:spPr bwMode="auto">
          <a:xfrm>
            <a:off x="508000" y="228600"/>
            <a:ext cx="105664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5899FF"/>
            </a:solidFill>
            <a:prstDash val="solid"/>
            <a:miter lim="800000"/>
            <a:headEnd/>
            <a:tailEnd/>
          </a:ln>
          <a:effectLst>
            <a:outerShdw blurRad="50800" dist="38100" dir="2700000" algn="tl" rotWithShape="0">
              <a:prstClr val="black">
                <a:alpha val="40000"/>
              </a:prstClr>
            </a:outerShdw>
          </a:effectLst>
        </p:spPr>
        <p:txBody>
          <a:bodyPr/>
          <a:lstStyle/>
          <a:p>
            <a:endParaRPr lang="en-US" sz="1350">
              <a:solidFill>
                <a:srgbClr val="000000"/>
              </a:solidFill>
            </a:endParaRPr>
          </a:p>
        </p:txBody>
      </p:sp>
      <p:sp>
        <p:nvSpPr>
          <p:cNvPr id="12" name="Line 8"/>
          <p:cNvSpPr>
            <a:spLocks noChangeShapeType="1"/>
          </p:cNvSpPr>
          <p:nvPr/>
        </p:nvSpPr>
        <p:spPr bwMode="auto">
          <a:xfrm>
            <a:off x="609600" y="6172200"/>
            <a:ext cx="10972800" cy="0"/>
          </a:xfrm>
          <a:prstGeom prst="line">
            <a:avLst/>
          </a:prstGeom>
          <a:noFill/>
          <a:ln w="19050">
            <a:solidFill>
              <a:srgbClr val="5899FF"/>
            </a:solidFill>
            <a:round/>
            <a:headEnd/>
            <a:tailEnd/>
          </a:ln>
          <a:effectLst/>
        </p:spPr>
        <p:txBody>
          <a:bodyPr/>
          <a:lstStyle/>
          <a:p>
            <a:endParaRPr lang="en-US" sz="1350">
              <a:solidFill>
                <a:srgbClr val="000000"/>
              </a:solidFill>
            </a:endParaRPr>
          </a:p>
        </p:txBody>
      </p:sp>
    </p:spTree>
    <p:extLst>
      <p:ext uri="{BB962C8B-B14F-4D97-AF65-F5344CB8AC3E}">
        <p14:creationId xmlns:p14="http://schemas.microsoft.com/office/powerpoint/2010/main" val="743917885"/>
      </p:ext>
    </p:extLst>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2"/>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r>
              <a:rPr lang="en-IN" smtClean="0"/>
              <a:t>Apollo Sugar holds the Proprietary right for the content presented. Data or Insights can neither be published nor reproduced without permission from Apollo Sugar	</a:t>
            </a:r>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C7EA6083-D7BE-4B3D-BCAD-B7ECAC77A5F9}" type="slidenum">
              <a:rPr lang="en-US" smtClean="0"/>
              <a:t>‹#›</a:t>
            </a:fld>
            <a:endParaRPr lang="en-US"/>
          </a:p>
        </p:txBody>
      </p:sp>
    </p:spTree>
    <p:extLst>
      <p:ext uri="{BB962C8B-B14F-4D97-AF65-F5344CB8AC3E}">
        <p14:creationId xmlns:p14="http://schemas.microsoft.com/office/powerpoint/2010/main" val="600574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2" name="Freeform 9"/>
          <p:cNvSpPr>
            <a:spLocks noChangeAspect="1"/>
          </p:cNvSpPr>
          <p:nvPr userDrawn="1"/>
        </p:nvSpPr>
        <p:spPr bwMode="gray">
          <a:xfrm>
            <a:off x="1" y="0"/>
            <a:ext cx="8159263" cy="6858000"/>
          </a:xfrm>
          <a:custGeom>
            <a:avLst/>
            <a:gdLst/>
            <a:ahLst/>
            <a:cxnLst>
              <a:cxn ang="0">
                <a:pos x="0" y="0"/>
              </a:cxn>
              <a:cxn ang="0">
                <a:pos x="0" y="5505"/>
              </a:cxn>
              <a:cxn ang="0">
                <a:pos x="3691" y="5505"/>
              </a:cxn>
              <a:cxn ang="0">
                <a:pos x="5321" y="0"/>
              </a:cxn>
              <a:cxn ang="0">
                <a:pos x="0" y="0"/>
              </a:cxn>
            </a:cxnLst>
            <a:rect l="0" t="0" r="r" b="b"/>
            <a:pathLst>
              <a:path w="5321" h="5505">
                <a:moveTo>
                  <a:pt x="0" y="0"/>
                </a:moveTo>
                <a:lnTo>
                  <a:pt x="0" y="5505"/>
                </a:lnTo>
                <a:lnTo>
                  <a:pt x="3691" y="5505"/>
                </a:lnTo>
                <a:lnTo>
                  <a:pt x="5321" y="0"/>
                </a:lnTo>
                <a:lnTo>
                  <a:pt x="0" y="0"/>
                </a:lnTo>
                <a:close/>
              </a:path>
            </a:pathLst>
          </a:custGeom>
          <a:solidFill>
            <a:srgbClr val="188DC3"/>
          </a:soli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algn="l" defTabSz="685800" rtl="0" eaLnBrk="1" latinLnBrk="0" hangingPunct="1">
              <a:spcBef>
                <a:spcPct val="50000"/>
              </a:spcBef>
              <a:defRPr/>
            </a:pPr>
            <a:endParaRPr lang="en-GB" sz="1350" kern="1200" dirty="0">
              <a:solidFill>
                <a:schemeClr val="tx1"/>
              </a:solidFill>
              <a:latin typeface="+mn-lt"/>
              <a:ea typeface="+mn-ea"/>
              <a:cs typeface="+mn-cs"/>
            </a:endParaRPr>
          </a:p>
        </p:txBody>
      </p:sp>
      <p:pic>
        <p:nvPicPr>
          <p:cNvPr id="7" name="Picture 6"/>
          <p:cNvPicPr>
            <a:picLocks noChangeAspect="1"/>
          </p:cNvPicPr>
          <p:nvPr userDrawn="1"/>
        </p:nvPicPr>
        <p:blipFill rotWithShape="1">
          <a:blip r:embed="rId3">
            <a:extLst>
              <a:ext uri="{BEBA8EAE-BF5A-486C-A8C5-ECC9F3942E4B}">
                <a14:imgProps xmlns:a14="http://schemas.microsoft.com/office/drawing/2010/main">
                  <a14:imgLayer r:embed="rId4">
                    <a14:imgEffect>
                      <a14:artisticCrisscrossEtching trans="42000" pressure="0"/>
                    </a14:imgEffect>
                  </a14:imgLayer>
                </a14:imgProps>
              </a:ext>
              <a:ext uri="{28A0092B-C50C-407E-A947-70E740481C1C}">
                <a14:useLocalDpi xmlns:a14="http://schemas.microsoft.com/office/drawing/2010/main" val="0"/>
              </a:ext>
            </a:extLst>
          </a:blip>
          <a:srcRect l="-1" r="40022" b="44214"/>
          <a:stretch/>
        </p:blipFill>
        <p:spPr>
          <a:xfrm>
            <a:off x="8583248" y="4053374"/>
            <a:ext cx="3608753" cy="2804629"/>
          </a:xfrm>
          <a:prstGeom prst="rect">
            <a:avLst/>
          </a:prstGeom>
        </p:spPr>
      </p:pic>
      <p:sp>
        <p:nvSpPr>
          <p:cNvPr id="10" name="Title 9"/>
          <p:cNvSpPr>
            <a:spLocks noGrp="1"/>
          </p:cNvSpPr>
          <p:nvPr>
            <p:ph type="title"/>
          </p:nvPr>
        </p:nvSpPr>
        <p:spPr bwMode="gray">
          <a:xfrm>
            <a:off x="423986" y="1412776"/>
            <a:ext cx="6422292" cy="2160240"/>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2700" b="1" dirty="0" smtClean="0">
                <a:solidFill>
                  <a:schemeClr val="bg1"/>
                </a:solidFill>
                <a:latin typeface="Calibri" panose="020F0502020204030204" pitchFamily="34" charset="0"/>
                <a:ea typeface="+mj-ea"/>
                <a:cs typeface="+mj-cs"/>
              </a:defRPr>
            </a:lvl1pPr>
            <a:lvl2pPr>
              <a:defRPr lang="en-GB" sz="2250" b="1" kern="1200" noProof="0" dirty="0">
                <a:solidFill>
                  <a:schemeClr val="bg1"/>
                </a:solidFill>
                <a:latin typeface="+mj-lt"/>
                <a:ea typeface="+mj-ea"/>
                <a:cs typeface="+mj-cs"/>
              </a:defRPr>
            </a:lvl2pPr>
            <a:lvl3pPr>
              <a:defRPr lang="en-GB" sz="2250" b="1" kern="1200" noProof="0" dirty="0">
                <a:solidFill>
                  <a:schemeClr val="bg1"/>
                </a:solidFill>
                <a:latin typeface="+mj-lt"/>
                <a:ea typeface="+mj-ea"/>
                <a:cs typeface="+mj-cs"/>
              </a:defRPr>
            </a:lvl3pPr>
            <a:lvl4pPr>
              <a:defRPr lang="en-GB" sz="2250" b="1" kern="1200" noProof="0" dirty="0">
                <a:solidFill>
                  <a:schemeClr val="bg1"/>
                </a:solidFill>
                <a:latin typeface="+mj-lt"/>
                <a:ea typeface="+mj-ea"/>
                <a:cs typeface="+mj-cs"/>
              </a:defRPr>
            </a:lvl4pPr>
            <a:lvl5pPr>
              <a:defRPr lang="en-GB" sz="2250" b="1" kern="1200" noProof="0" dirty="0">
                <a:solidFill>
                  <a:schemeClr val="bg1"/>
                </a:solidFill>
                <a:latin typeface="+mj-lt"/>
                <a:ea typeface="+mj-ea"/>
                <a:cs typeface="+mj-cs"/>
              </a:defRPr>
            </a:lvl5pPr>
            <a:lvl6pPr>
              <a:defRPr lang="en-GB" sz="2250" b="1" kern="1200" noProof="0" dirty="0">
                <a:solidFill>
                  <a:schemeClr val="bg1"/>
                </a:solidFill>
                <a:latin typeface="+mj-lt"/>
                <a:ea typeface="+mj-ea"/>
                <a:cs typeface="+mj-cs"/>
              </a:defRPr>
            </a:lvl6pPr>
            <a:lvl7pPr>
              <a:defRPr lang="en-GB" sz="2250" b="1" kern="1200" noProof="0" dirty="0">
                <a:solidFill>
                  <a:schemeClr val="bg1"/>
                </a:solidFill>
                <a:latin typeface="+mj-lt"/>
                <a:ea typeface="+mj-ea"/>
                <a:cs typeface="+mj-cs"/>
              </a:defRPr>
            </a:lvl7pPr>
            <a:lvl8pPr>
              <a:defRPr lang="en-GB" sz="2250" b="1" kern="1200" noProof="0" dirty="0">
                <a:solidFill>
                  <a:schemeClr val="bg1"/>
                </a:solidFill>
                <a:latin typeface="+mj-lt"/>
                <a:ea typeface="+mj-ea"/>
                <a:cs typeface="+mj-cs"/>
              </a:defRPr>
            </a:lvl8pPr>
            <a:lvl9pPr>
              <a:defRPr lang="en-GB" sz="2250" b="1" kern="1200" noProof="0" dirty="0">
                <a:solidFill>
                  <a:schemeClr val="bg1"/>
                </a:solidFill>
                <a:latin typeface="+mj-lt"/>
                <a:ea typeface="+mj-ea"/>
                <a:cs typeface="+mj-cs"/>
              </a:defRPr>
            </a:lvl9pPr>
          </a:lstStyle>
          <a:p>
            <a:pPr lvl="0"/>
            <a:r>
              <a:rPr lang="en-US" smtClean="0"/>
              <a:t>Click to edit Master title style</a:t>
            </a:r>
            <a:endParaRPr lang="en-GB" dirty="0"/>
          </a:p>
        </p:txBody>
      </p:sp>
      <p:sp>
        <p:nvSpPr>
          <p:cNvPr id="17" name="Text Placeholder 16"/>
          <p:cNvSpPr>
            <a:spLocks noGrp="1"/>
          </p:cNvSpPr>
          <p:nvPr>
            <p:ph type="body" sz="quarter" idx="10"/>
          </p:nvPr>
        </p:nvSpPr>
        <p:spPr bwMode="gray">
          <a:xfrm>
            <a:off x="423986" y="3789363"/>
            <a:ext cx="5765799" cy="107950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0" indent="0" algn="l" rtl="0" eaLnBrk="1" fontAlgn="base" hangingPunct="1">
              <a:lnSpc>
                <a:spcPct val="110000"/>
              </a:lnSpc>
              <a:spcBef>
                <a:spcPts val="450"/>
              </a:spcBef>
              <a:spcAft>
                <a:spcPct val="0"/>
              </a:spcAft>
              <a:buNone/>
              <a:defRPr lang="en-US" sz="2100" b="0" dirty="0" smtClean="0">
                <a:solidFill>
                  <a:schemeClr val="bg1">
                    <a:lumMod val="95000"/>
                  </a:schemeClr>
                </a:solidFill>
                <a:latin typeface="Calibri" panose="020F0502020204030204" pitchFamily="34" charset="0"/>
                <a:ea typeface="+mn-ea"/>
                <a:cs typeface="+mn-cs"/>
              </a:defRPr>
            </a:lvl1pPr>
            <a:lvl2pPr>
              <a:defRPr lang="en-US" sz="900" b="0" kern="1200" noProof="0" dirty="0" smtClean="0">
                <a:solidFill>
                  <a:schemeClr val="bg1"/>
                </a:solidFill>
                <a:latin typeface="+mn-lt"/>
                <a:ea typeface="+mn-ea"/>
                <a:cs typeface="+mn-cs"/>
              </a:defRPr>
            </a:lvl2pPr>
            <a:lvl3pPr>
              <a:defRPr lang="en-US" sz="900" b="0" kern="1200" noProof="0" dirty="0" smtClean="0">
                <a:solidFill>
                  <a:schemeClr val="bg1"/>
                </a:solidFill>
                <a:latin typeface="+mn-lt"/>
                <a:ea typeface="+mn-ea"/>
                <a:cs typeface="+mn-cs"/>
              </a:defRPr>
            </a:lvl3pPr>
            <a:lvl4pPr>
              <a:defRPr lang="en-US" sz="900" b="0" kern="1200" noProof="0" dirty="0" smtClean="0">
                <a:solidFill>
                  <a:schemeClr val="bg1"/>
                </a:solidFill>
                <a:latin typeface="+mn-lt"/>
                <a:ea typeface="+mn-ea"/>
                <a:cs typeface="+mn-cs"/>
              </a:defRPr>
            </a:lvl4pPr>
            <a:lvl5pPr>
              <a:defRPr lang="en-US" sz="900" b="0" kern="1200" noProof="0" dirty="0" smtClean="0">
                <a:solidFill>
                  <a:schemeClr val="bg1"/>
                </a:solidFill>
                <a:latin typeface="+mn-lt"/>
                <a:ea typeface="+mn-ea"/>
                <a:cs typeface="+mn-cs"/>
              </a:defRPr>
            </a:lvl5pPr>
            <a:lvl6pPr>
              <a:defRPr lang="en-US" sz="900" b="0" kern="1200" noProof="0" dirty="0" smtClean="0">
                <a:solidFill>
                  <a:schemeClr val="bg1"/>
                </a:solidFill>
                <a:latin typeface="+mn-lt"/>
                <a:ea typeface="+mn-ea"/>
                <a:cs typeface="+mn-cs"/>
              </a:defRPr>
            </a:lvl6pPr>
            <a:lvl7pPr>
              <a:defRPr lang="en-US" sz="900" b="0" kern="1200" noProof="0" dirty="0" smtClean="0">
                <a:solidFill>
                  <a:schemeClr val="bg1"/>
                </a:solidFill>
                <a:latin typeface="+mn-lt"/>
                <a:ea typeface="+mn-ea"/>
                <a:cs typeface="+mn-cs"/>
              </a:defRPr>
            </a:lvl7pPr>
            <a:lvl8pPr>
              <a:defRPr lang="en-US" sz="900" b="0" kern="1200" noProof="0" dirty="0" smtClean="0">
                <a:solidFill>
                  <a:schemeClr val="bg1"/>
                </a:solidFill>
                <a:latin typeface="+mn-lt"/>
                <a:ea typeface="+mn-ea"/>
                <a:cs typeface="+mn-cs"/>
              </a:defRPr>
            </a:lvl8pPr>
            <a:lvl9pPr>
              <a:defRPr lang="en-US" sz="900" b="0" kern="1200" noProof="0" dirty="0" smtClean="0">
                <a:solidFill>
                  <a:schemeClr val="bg1"/>
                </a:solidFill>
                <a:latin typeface="+mn-lt"/>
                <a:ea typeface="+mn-ea"/>
                <a:cs typeface="+mn-cs"/>
              </a:defRPr>
            </a:lvl9pPr>
          </a:lstStyle>
          <a:p>
            <a:pPr lvl="0"/>
            <a:r>
              <a:rPr lang="en-US" smtClean="0"/>
              <a:t>Click to edit Master text styles</a:t>
            </a:r>
          </a:p>
        </p:txBody>
      </p:sp>
      <p:graphicFrame>
        <p:nvGraphicFramePr>
          <p:cNvPr id="3" name="Object 2"/>
          <p:cNvGraphicFramePr>
            <a:graphicFrameLocks noChangeAspect="1"/>
          </p:cNvGraphicFramePr>
          <p:nvPr userDrawn="1">
            <p:extLst>
              <p:ext uri="{D42A27DB-BD31-4B8C-83A1-F6EECF244321}">
                <p14:modId xmlns:p14="http://schemas.microsoft.com/office/powerpoint/2010/main" val="2506956842"/>
              </p:ext>
            </p:extLst>
          </p:nvPr>
        </p:nvGraphicFramePr>
        <p:xfrm>
          <a:off x="8065479" y="457200"/>
          <a:ext cx="4034684" cy="2438400"/>
        </p:xfrm>
        <a:graphic>
          <a:graphicData uri="http://schemas.openxmlformats.org/presentationml/2006/ole">
            <mc:AlternateContent xmlns:mc="http://schemas.openxmlformats.org/markup-compatibility/2006">
              <mc:Choice xmlns:v="urn:schemas-microsoft-com:vml" Requires="v">
                <p:oleObj spid="_x0000_s1341" name="Acrobat Document" r:id="rId5" imgW="6172198" imgH="4591030" progId="AcroExch.Document.11">
                  <p:embed/>
                </p:oleObj>
              </mc:Choice>
              <mc:Fallback>
                <p:oleObj name="Acrobat Document" r:id="rId5" imgW="6172198" imgH="4591030" progId="AcroExch.Document.11">
                  <p:embed/>
                  <p:pic>
                    <p:nvPicPr>
                      <p:cNvPr id="0" name=""/>
                      <p:cNvPicPr/>
                      <p:nvPr/>
                    </p:nvPicPr>
                    <p:blipFill>
                      <a:blip r:embed="rId6"/>
                      <a:stretch>
                        <a:fillRect/>
                      </a:stretch>
                    </p:blipFill>
                    <p:spPr>
                      <a:xfrm>
                        <a:off x="8065479" y="457200"/>
                        <a:ext cx="4034684" cy="2438400"/>
                      </a:xfrm>
                      <a:prstGeom prst="rect">
                        <a:avLst/>
                      </a:prstGeom>
                    </p:spPr>
                  </p:pic>
                </p:oleObj>
              </mc:Fallback>
            </mc:AlternateContent>
          </a:graphicData>
        </a:graphic>
      </p:graphicFrame>
    </p:spTree>
    <p:extLst>
      <p:ext uri="{BB962C8B-B14F-4D97-AF65-F5344CB8AC3E}">
        <p14:creationId xmlns:p14="http://schemas.microsoft.com/office/powerpoint/2010/main" val="295847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4.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microsoft.com/office/2007/relationships/hdphoto" Target="../media/hdphoto1.wdp"/><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jpe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2" name="Line 10"/>
          <p:cNvSpPr>
            <a:spLocks noChangeShapeType="1"/>
          </p:cNvSpPr>
          <p:nvPr/>
        </p:nvSpPr>
        <p:spPr bwMode="gray">
          <a:xfrm>
            <a:off x="336063" y="6540352"/>
            <a:ext cx="11519877" cy="0"/>
          </a:xfrm>
          <a:prstGeom prst="line">
            <a:avLst/>
          </a:prstGeom>
          <a:noFill/>
          <a:ln w="3175">
            <a:solidFill>
              <a:srgbClr val="188DC3"/>
            </a:solidFill>
            <a:round/>
            <a:headEnd/>
            <a:tailEnd/>
          </a:ln>
        </p:spPr>
        <p:txBody>
          <a:bodyPr>
            <a:noAutofit/>
          </a:bodyPr>
          <a:lstStyle/>
          <a:p>
            <a:pPr algn="ctr">
              <a:spcBef>
                <a:spcPct val="50000"/>
              </a:spcBef>
              <a:defRPr/>
            </a:pPr>
            <a:endParaRPr lang="en-GB" sz="1350" dirty="0">
              <a:solidFill>
                <a:srgbClr val="000000"/>
              </a:solidFill>
            </a:endParaRPr>
          </a:p>
        </p:txBody>
      </p:sp>
      <p:sp>
        <p:nvSpPr>
          <p:cNvPr id="34" name="Rectangle 33"/>
          <p:cNvSpPr/>
          <p:nvPr/>
        </p:nvSpPr>
        <p:spPr bwMode="gray">
          <a:xfrm>
            <a:off x="11236572" y="6540355"/>
            <a:ext cx="619369" cy="280987"/>
          </a:xfrm>
          <a:prstGeom prst="rect">
            <a:avLst/>
          </a:prstGeom>
          <a:ln>
            <a:miter lim="800000"/>
            <a:headEnd/>
            <a:tailEnd/>
          </a:ln>
        </p:spPr>
        <p:txBody>
          <a:bodyPr lIns="54000" tIns="54000" rIns="0" bIns="0">
            <a:noAutofit/>
          </a:bodyPr>
          <a:lstStyle/>
          <a:p>
            <a:pPr algn="r">
              <a:spcBef>
                <a:spcPct val="40000"/>
              </a:spcBef>
              <a:defRPr/>
            </a:pPr>
            <a:fld id="{6BA71C0A-9F0F-41ED-AE97-DBF05B351E59}" type="slidenum">
              <a:rPr lang="en-GB" sz="675">
                <a:solidFill>
                  <a:srgbClr val="00338D"/>
                </a:solidFill>
              </a:rPr>
              <a:pPr algn="r">
                <a:spcBef>
                  <a:spcPct val="40000"/>
                </a:spcBef>
                <a:defRPr/>
              </a:pPr>
              <a:t>‹#›</a:t>
            </a:fld>
            <a:endParaRPr lang="en-GB" sz="675" dirty="0">
              <a:solidFill>
                <a:srgbClr val="00338D"/>
              </a:solidFill>
            </a:endParaRPr>
          </a:p>
        </p:txBody>
      </p:sp>
      <p:sp>
        <p:nvSpPr>
          <p:cNvPr id="9" name="Text Placeholder 55"/>
          <p:cNvSpPr>
            <a:spLocks noGrp="1"/>
          </p:cNvSpPr>
          <p:nvPr>
            <p:ph type="body" idx="1"/>
          </p:nvPr>
        </p:nvSpPr>
        <p:spPr bwMode="gray">
          <a:xfrm>
            <a:off x="335360" y="1268760"/>
            <a:ext cx="11521280" cy="4896544"/>
          </a:xfrm>
          <a:prstGeom prst="rect">
            <a:avLst/>
          </a:prstGeom>
        </p:spPr>
        <p:txBody>
          <a:bodyPr vert="horz" lIns="0" tIns="0" rIns="0" bIns="0" rtlCol="0">
            <a:noAutofit/>
          </a:bodyPr>
          <a:lstStyle/>
          <a:p>
            <a:pPr marL="342900" lvl="0"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dirty="0" smtClean="0"/>
              <a:t>Click to edit Master text styles</a:t>
            </a:r>
          </a:p>
          <a:p>
            <a:pPr lvl="3"/>
            <a:r>
              <a:rPr lang="en-US" dirty="0" smtClean="0"/>
              <a:t> Second level</a:t>
            </a:r>
          </a:p>
          <a:p>
            <a:pPr marL="401241" lvl="4" indent="-130969" algn="l" defTabSz="685800" rtl="0" eaLnBrk="1" latinLnBrk="0" hangingPunct="1">
              <a:lnSpc>
                <a:spcPct val="100000"/>
              </a:lnSpc>
              <a:spcBef>
                <a:spcPts val="450"/>
              </a:spcBef>
              <a:buClr>
                <a:srgbClr val="0070C0"/>
              </a:buClr>
              <a:buSzPct val="75000"/>
              <a:buFont typeface="Wingdings" panose="05000000000000000000" pitchFamily="2" charset="2"/>
              <a:buChar char="q"/>
            </a:pPr>
            <a:r>
              <a:rPr lang="en-US" dirty="0" smtClean="0"/>
              <a:t>Third level</a:t>
            </a:r>
          </a:p>
          <a:p>
            <a:pPr lvl="5"/>
            <a:r>
              <a:rPr lang="en-US" dirty="0" smtClean="0"/>
              <a:t>Fourth level</a:t>
            </a:r>
          </a:p>
          <a:p>
            <a:pPr marL="671513" lvl="6" indent="-130969" algn="l" defTabSz="685800" rtl="0" eaLnBrk="1" latinLnBrk="0" hangingPunct="1">
              <a:lnSpc>
                <a:spcPct val="100000"/>
              </a:lnSpc>
              <a:spcBef>
                <a:spcPts val="450"/>
              </a:spcBef>
              <a:buClr>
                <a:srgbClr val="0070C0"/>
              </a:buClr>
              <a:buSzPct val="85000"/>
              <a:buFont typeface="Arial" pitchFamily="34" charset="0"/>
              <a:buChar char="■"/>
            </a:pPr>
            <a:r>
              <a:rPr lang="en-US" dirty="0" smtClean="0"/>
              <a:t>Fifth level</a:t>
            </a:r>
          </a:p>
        </p:txBody>
      </p:sp>
      <p:sp>
        <p:nvSpPr>
          <p:cNvPr id="38" name="Freeform 23"/>
          <p:cNvSpPr>
            <a:spLocks noChangeAspect="1" noEditPoints="1"/>
          </p:cNvSpPr>
          <p:nvPr/>
        </p:nvSpPr>
        <p:spPr bwMode="gray">
          <a:xfrm>
            <a:off x="-16796" y="13651"/>
            <a:ext cx="10051751" cy="1052513"/>
          </a:xfrm>
          <a:custGeom>
            <a:avLst/>
            <a:gdLst/>
            <a:ahLst/>
            <a:cxnLst>
              <a:cxn ang="0">
                <a:pos x="6239" y="0"/>
              </a:cxn>
              <a:cxn ang="0">
                <a:pos x="0" y="0"/>
              </a:cxn>
              <a:cxn ang="0">
                <a:pos x="0" y="663"/>
              </a:cxn>
              <a:cxn ang="0">
                <a:pos x="6067" y="663"/>
              </a:cxn>
              <a:cxn ang="0">
                <a:pos x="6239" y="0"/>
              </a:cxn>
              <a:cxn ang="0">
                <a:pos x="6239" y="0"/>
              </a:cxn>
              <a:cxn ang="0">
                <a:pos x="6239" y="0"/>
              </a:cxn>
            </a:cxnLst>
            <a:rect l="0" t="0" r="r" b="b"/>
            <a:pathLst>
              <a:path w="6239" h="663">
                <a:moveTo>
                  <a:pt x="6239" y="0"/>
                </a:moveTo>
                <a:lnTo>
                  <a:pt x="0" y="0"/>
                </a:lnTo>
                <a:lnTo>
                  <a:pt x="0" y="663"/>
                </a:lnTo>
                <a:lnTo>
                  <a:pt x="6067" y="663"/>
                </a:lnTo>
                <a:lnTo>
                  <a:pt x="6239" y="0"/>
                </a:lnTo>
                <a:close/>
                <a:moveTo>
                  <a:pt x="6239" y="0"/>
                </a:moveTo>
                <a:lnTo>
                  <a:pt x="6239" y="0"/>
                </a:lnTo>
                <a:close/>
              </a:path>
            </a:pathLst>
          </a:custGeom>
          <a:solidFill>
            <a:srgbClr val="188DC3"/>
          </a:solidFill>
          <a:ln w="9525" cap="flat" cmpd="sng">
            <a:noFill/>
            <a:prstDash val="solid"/>
            <a:round/>
            <a:headEnd type="none" w="med" len="med"/>
            <a:tailEnd type="none" w="med" len="med"/>
          </a:ln>
          <a:effectLst/>
          <a:scene3d>
            <a:camera prst="orthographicFront"/>
            <a:lightRig rig="threePt" dir="t"/>
          </a:scene3d>
          <a:sp3d>
            <a:bevelT w="88900"/>
            <a:bevelB w="0" h="0"/>
          </a:sp3d>
        </p:spPr>
        <p:txBody>
          <a:bodyPr>
            <a:noAutofit/>
          </a:bodyPr>
          <a:lstStyle/>
          <a:p>
            <a:pPr>
              <a:spcBef>
                <a:spcPct val="50000"/>
              </a:spcBef>
              <a:defRPr/>
            </a:pPr>
            <a:endParaRPr lang="en-US" sz="1350" dirty="0">
              <a:solidFill>
                <a:srgbClr val="000000"/>
              </a:solidFill>
            </a:endParaRPr>
          </a:p>
        </p:txBody>
      </p:sp>
      <p:sp>
        <p:nvSpPr>
          <p:cNvPr id="55" name="Title Placeholder 54"/>
          <p:cNvSpPr>
            <a:spLocks noGrp="1"/>
          </p:cNvSpPr>
          <p:nvPr>
            <p:ph type="title"/>
          </p:nvPr>
        </p:nvSpPr>
        <p:spPr bwMode="gray">
          <a:xfrm>
            <a:off x="335361" y="116632"/>
            <a:ext cx="9512025" cy="79208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lgn="l" rtl="0" eaLnBrk="1" fontAlgn="base" hangingPunct="1">
              <a:spcBef>
                <a:spcPct val="40000"/>
              </a:spcBef>
              <a:spcAft>
                <a:spcPct val="0"/>
              </a:spcAft>
            </a:pPr>
            <a:r>
              <a:rPr lang="en-US" smtClean="0"/>
              <a:t>Click to edit Master title style</a:t>
            </a:r>
            <a:endParaRPr lang="en-GB" dirty="0"/>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034955" y="37303"/>
            <a:ext cx="1854315" cy="1198173"/>
          </a:xfrm>
          <a:prstGeom prst="rect">
            <a:avLst/>
          </a:prstGeom>
        </p:spPr>
      </p:pic>
    </p:spTree>
    <p:extLst>
      <p:ext uri="{BB962C8B-B14F-4D97-AF65-F5344CB8AC3E}">
        <p14:creationId xmlns:p14="http://schemas.microsoft.com/office/powerpoint/2010/main" val="21646723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2" r:id="rId7"/>
    <p:sldLayoutId id="2147483803" r:id="rId8"/>
  </p:sldLayoutIdLst>
  <p:timing>
    <p:tnLst>
      <p:par>
        <p:cTn id="1" dur="indefinite" restart="never" nodeType="tmRoot"/>
      </p:par>
    </p:tnLst>
  </p:timing>
  <p:hf hdr="0"/>
  <p:txStyles>
    <p:titleStyle>
      <a:lvl1pPr algn="l" defTabSz="685800" rtl="0" eaLnBrk="1" latinLnBrk="0" hangingPunct="1">
        <a:spcBef>
          <a:spcPct val="0"/>
        </a:spcBef>
        <a:buNone/>
        <a:defRPr lang="en-GB" sz="2400" b="1" kern="1200" noProof="0" dirty="0">
          <a:solidFill>
            <a:schemeClr val="bg1"/>
          </a:solidFill>
          <a:latin typeface="Calibri" panose="020F0502020204030204" pitchFamily="34" charset="0"/>
          <a:ea typeface="+mj-ea"/>
          <a:cs typeface="+mj-cs"/>
        </a:defRPr>
      </a:lvl1pPr>
      <a:lvl2pPr eaLnBrk="1" hangingPunct="1">
        <a:defRPr lang="en-GB" sz="1350" b="1" kern="1200" noProof="0" dirty="0">
          <a:solidFill>
            <a:schemeClr val="bg1"/>
          </a:solidFill>
          <a:latin typeface="+mj-lt"/>
          <a:ea typeface="+mj-ea"/>
          <a:cs typeface="+mj-cs"/>
        </a:defRPr>
      </a:lvl2pPr>
      <a:lvl3pPr eaLnBrk="1" hangingPunct="1">
        <a:defRPr lang="en-GB" sz="1350" b="1" kern="1200" noProof="0" dirty="0">
          <a:solidFill>
            <a:schemeClr val="bg1"/>
          </a:solidFill>
          <a:latin typeface="+mj-lt"/>
          <a:ea typeface="+mj-ea"/>
          <a:cs typeface="+mj-cs"/>
        </a:defRPr>
      </a:lvl3pPr>
      <a:lvl4pPr eaLnBrk="1" hangingPunct="1">
        <a:defRPr lang="en-GB" sz="1350" b="1" kern="1200" noProof="0" dirty="0">
          <a:solidFill>
            <a:schemeClr val="bg1"/>
          </a:solidFill>
          <a:latin typeface="+mj-lt"/>
          <a:ea typeface="+mj-ea"/>
          <a:cs typeface="+mj-cs"/>
        </a:defRPr>
      </a:lvl4pPr>
      <a:lvl5pPr eaLnBrk="1" hangingPunct="1">
        <a:defRPr lang="en-GB" sz="1350" b="1" kern="1200" noProof="0" dirty="0">
          <a:solidFill>
            <a:schemeClr val="bg1"/>
          </a:solidFill>
          <a:latin typeface="+mj-lt"/>
          <a:ea typeface="+mj-ea"/>
          <a:cs typeface="+mj-cs"/>
        </a:defRPr>
      </a:lvl5pPr>
      <a:lvl6pPr eaLnBrk="1" hangingPunct="1">
        <a:defRPr lang="en-GB" sz="1350" b="1" kern="1200" noProof="0" dirty="0">
          <a:solidFill>
            <a:schemeClr val="bg1"/>
          </a:solidFill>
          <a:latin typeface="+mj-lt"/>
          <a:ea typeface="+mj-ea"/>
          <a:cs typeface="+mj-cs"/>
        </a:defRPr>
      </a:lvl6pPr>
      <a:lvl7pPr eaLnBrk="1" hangingPunct="1">
        <a:defRPr lang="en-GB" sz="1350" b="1" kern="1200" noProof="0" dirty="0">
          <a:solidFill>
            <a:schemeClr val="bg1"/>
          </a:solidFill>
          <a:latin typeface="+mj-lt"/>
          <a:ea typeface="+mj-ea"/>
          <a:cs typeface="+mj-cs"/>
        </a:defRPr>
      </a:lvl7pPr>
      <a:lvl8pPr eaLnBrk="1" hangingPunct="1">
        <a:defRPr lang="en-GB" sz="1350" b="1" kern="1200" noProof="0" dirty="0">
          <a:solidFill>
            <a:schemeClr val="bg1"/>
          </a:solidFill>
          <a:latin typeface="+mj-lt"/>
          <a:ea typeface="+mj-ea"/>
          <a:cs typeface="+mj-cs"/>
        </a:defRPr>
      </a:lvl8pPr>
      <a:lvl9pPr eaLnBrk="1" hangingPunct="1">
        <a:defRPr lang="en-GB" sz="1350" b="1" kern="1200" noProof="0" dirty="0">
          <a:solidFill>
            <a:schemeClr val="bg1"/>
          </a:solidFill>
          <a:latin typeface="+mj-lt"/>
          <a:ea typeface="+mj-ea"/>
          <a:cs typeface="+mj-cs"/>
        </a:defRPr>
      </a:lvl9pPr>
    </p:titleStyle>
    <p:body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marL="342900" indent="-342900" algn="l" defTabSz="685800" rtl="0" eaLnBrk="1" latinLnBrk="0" hangingPunct="1">
        <a:lnSpc>
          <a:spcPct val="100000"/>
        </a:lnSpc>
        <a:spcBef>
          <a:spcPts val="450"/>
        </a:spcBef>
        <a:buClr>
          <a:srgbClr val="188DC3"/>
        </a:buClr>
        <a:buSzPct val="75000"/>
        <a:buFont typeface="Wingdings" panose="05000000000000000000" pitchFamily="2" charset="2"/>
        <a:buChar char="q"/>
        <a:defRPr lang="en-US" sz="2250" b="0" kern="1200" noProof="0" dirty="0" smtClean="0">
          <a:solidFill>
            <a:schemeClr val="tx1">
              <a:lumMod val="75000"/>
              <a:lumOff val="25000"/>
            </a:schemeClr>
          </a:solidFill>
          <a:latin typeface="Calibri" panose="020F0502020204030204" pitchFamily="34" charset="0"/>
          <a:ea typeface="+mn-ea"/>
          <a:cs typeface="Arial" pitchFamily="34" charset="0"/>
        </a:defRPr>
      </a:lvl2pPr>
      <a:lvl3pPr marL="133350" indent="-133350" algn="l" defTabSz="685800" rtl="0" eaLnBrk="1" latinLnBrk="0" hangingPunct="1">
        <a:lnSpc>
          <a:spcPct val="100000"/>
        </a:lnSpc>
        <a:spcBef>
          <a:spcPts val="450"/>
        </a:spcBef>
        <a:buClr>
          <a:srgbClr val="188DC3"/>
        </a:buClr>
        <a:buSzPct val="75000"/>
        <a:buFont typeface="Wingdings" panose="05000000000000000000" pitchFamily="2" charset="2"/>
        <a:buChar char="v"/>
        <a:defRPr lang="en-US" sz="2400" b="0" kern="1200" noProof="0" dirty="0" smtClean="0">
          <a:solidFill>
            <a:schemeClr val="tx1"/>
          </a:solidFill>
          <a:latin typeface="Calibri" panose="020F0502020204030204" pitchFamily="34" charset="0"/>
          <a:ea typeface="+mn-ea"/>
          <a:cs typeface="Arial" pitchFamily="34" charset="0"/>
        </a:defRPr>
      </a:lvl3pPr>
      <a:lvl4pPr marL="266700" indent="-133350"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lgn="l" defTabSz="685800" rtl="0" eaLnBrk="1" latinLnBrk="0" hangingPunct="1">
        <a:lnSpc>
          <a:spcPct val="100000"/>
        </a:lnSpc>
        <a:spcBef>
          <a:spcPts val="450"/>
        </a:spcBef>
        <a:buClr>
          <a:srgbClr val="0070C0"/>
        </a:buClr>
        <a:buSzPct val="85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lgn="l" defTabSz="685800" rtl="0" eaLnBrk="1" latinLnBrk="0" hangingPunct="1">
        <a:lnSpc>
          <a:spcPct val="100000"/>
        </a:lnSpc>
        <a:spcBef>
          <a:spcPts val="450"/>
        </a:spcBef>
        <a:buClr>
          <a:srgbClr val="0070C0"/>
        </a:buClr>
        <a:buSzPct val="85000"/>
        <a:buFont typeface="Arial" pitchFamily="34" charset="0"/>
        <a:buChar char="■"/>
        <a:defRPr lang="en-US" sz="1200" kern="1200" baseline="0" dirty="0" smtClean="0">
          <a:solidFill>
            <a:schemeClr val="bg2">
              <a:lumMod val="75000"/>
            </a:schemeClr>
          </a:solidFill>
          <a:latin typeface="Calibri" panose="020F0502020204030204" pitchFamily="34" charset="0"/>
          <a:ea typeface="+mn-ea"/>
          <a:cs typeface="Arial" pitchFamily="34" charset="0"/>
        </a:defRPr>
      </a:lvl7pPr>
      <a:lvl8pPr marL="810816" indent="-139304"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mn-cs"/>
        </a:defRPr>
      </a:lvl8pPr>
      <a:lvl9pPr marL="941785" indent="-130969"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Arial"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1">
            <a:extLst>
              <a:ext uri="{BEBA8EAE-BF5A-486C-A8C5-ECC9F3942E4B}">
                <a14:imgProps xmlns:a14="http://schemas.microsoft.com/office/drawing/2010/main">
                  <a14:imgLayer r:embed="rId12">
                    <a14:imgEffect>
                      <a14:artisticCrisscrossEtching trans="42000" pressure="0"/>
                    </a14:imgEffect>
                  </a14:imgLayer>
                </a14:imgProps>
              </a:ext>
              <a:ext uri="{28A0092B-C50C-407E-A947-70E740481C1C}">
                <a14:useLocalDpi xmlns:a14="http://schemas.microsoft.com/office/drawing/2010/main" val="0"/>
              </a:ext>
            </a:extLst>
          </a:blip>
          <a:srcRect r="17415" b="14111"/>
          <a:stretch/>
        </p:blipFill>
        <p:spPr>
          <a:xfrm>
            <a:off x="9386060" y="4419600"/>
            <a:ext cx="2805941" cy="2438400"/>
          </a:xfrm>
          <a:prstGeom prst="rect">
            <a:avLst/>
          </a:prstGeom>
        </p:spPr>
      </p:pic>
      <p:sp>
        <p:nvSpPr>
          <p:cNvPr id="32" name="Line 10"/>
          <p:cNvSpPr>
            <a:spLocks noChangeShapeType="1"/>
          </p:cNvSpPr>
          <p:nvPr/>
        </p:nvSpPr>
        <p:spPr bwMode="gray">
          <a:xfrm>
            <a:off x="336063" y="6540352"/>
            <a:ext cx="11519877" cy="0"/>
          </a:xfrm>
          <a:prstGeom prst="line">
            <a:avLst/>
          </a:prstGeom>
          <a:noFill/>
          <a:ln w="3175">
            <a:solidFill>
              <a:srgbClr val="188DC3"/>
            </a:solidFill>
            <a:round/>
            <a:headEnd/>
            <a:tailEnd/>
          </a:ln>
        </p:spPr>
        <p:txBody>
          <a:bodyPr>
            <a:noAutofit/>
          </a:bodyPr>
          <a:lstStyle/>
          <a:p>
            <a:pPr algn="ctr">
              <a:spcBef>
                <a:spcPct val="50000"/>
              </a:spcBef>
              <a:defRPr/>
            </a:pPr>
            <a:endParaRPr lang="en-GB" sz="1350" dirty="0"/>
          </a:p>
        </p:txBody>
      </p:sp>
      <p:sp>
        <p:nvSpPr>
          <p:cNvPr id="34" name="Rectangle 33"/>
          <p:cNvSpPr/>
          <p:nvPr/>
        </p:nvSpPr>
        <p:spPr bwMode="gray">
          <a:xfrm>
            <a:off x="11236572" y="6540355"/>
            <a:ext cx="619369" cy="280987"/>
          </a:xfrm>
          <a:prstGeom prst="rect">
            <a:avLst/>
          </a:prstGeom>
          <a:ln>
            <a:miter lim="800000"/>
            <a:headEnd/>
            <a:tailEnd/>
          </a:ln>
        </p:spPr>
        <p:txBody>
          <a:bodyPr lIns="54000" tIns="54000" rIns="0" bIns="0">
            <a:noAutofit/>
          </a:bodyPr>
          <a:lstStyle/>
          <a:p>
            <a:pPr algn="r">
              <a:spcBef>
                <a:spcPct val="40000"/>
              </a:spcBef>
              <a:defRPr/>
            </a:pPr>
            <a:fld id="{6BA71C0A-9F0F-41ED-AE97-DBF05B351E59}" type="slidenum">
              <a:rPr lang="en-GB" sz="675">
                <a:solidFill>
                  <a:srgbClr val="00338D"/>
                </a:solidFill>
                <a:latin typeface="Arial"/>
              </a:rPr>
              <a:pPr algn="r">
                <a:spcBef>
                  <a:spcPct val="40000"/>
                </a:spcBef>
                <a:defRPr/>
              </a:pPr>
              <a:t>‹#›</a:t>
            </a:fld>
            <a:endParaRPr lang="en-GB" sz="675" dirty="0">
              <a:solidFill>
                <a:srgbClr val="00338D"/>
              </a:solidFill>
              <a:latin typeface="Arial"/>
            </a:endParaRPr>
          </a:p>
        </p:txBody>
      </p:sp>
      <p:sp>
        <p:nvSpPr>
          <p:cNvPr id="9" name="Text Placeholder 55"/>
          <p:cNvSpPr>
            <a:spLocks noGrp="1"/>
          </p:cNvSpPr>
          <p:nvPr>
            <p:ph type="body" idx="1"/>
          </p:nvPr>
        </p:nvSpPr>
        <p:spPr bwMode="gray">
          <a:xfrm>
            <a:off x="335360" y="1268760"/>
            <a:ext cx="11521280" cy="4896544"/>
          </a:xfrm>
          <a:prstGeom prst="rect">
            <a:avLst/>
          </a:prstGeom>
        </p:spPr>
        <p:txBody>
          <a:bodyPr vert="horz" lIns="0" tIns="0" rIns="0" bIns="0" rtlCol="0">
            <a:noAutofit/>
          </a:bodyPr>
          <a:lstStyle/>
          <a:p>
            <a:pPr marL="342900" lvl="0" indent="-342900" algn="l" defTabSz="685800" rtl="0" eaLnBrk="1" latinLnBrk="0" hangingPunct="1">
              <a:lnSpc>
                <a:spcPct val="100000"/>
              </a:lnSpc>
              <a:spcBef>
                <a:spcPts val="450"/>
              </a:spcBef>
              <a:buClr>
                <a:srgbClr val="0070C0"/>
              </a:buClr>
              <a:buFont typeface="Wingdings" panose="05000000000000000000" pitchFamily="2" charset="2"/>
              <a:buChar char="q"/>
            </a:pPr>
            <a:r>
              <a:rPr lang="en-US" dirty="0" smtClean="0"/>
              <a:t>Click to edit Master text styles</a:t>
            </a:r>
          </a:p>
          <a:p>
            <a:pPr lvl="3"/>
            <a:r>
              <a:rPr lang="en-US" dirty="0" smtClean="0"/>
              <a:t> Second level</a:t>
            </a:r>
          </a:p>
          <a:p>
            <a:pPr marL="401241" lvl="4" indent="-130969" algn="l" defTabSz="685800" rtl="0" eaLnBrk="1" latinLnBrk="0" hangingPunct="1">
              <a:lnSpc>
                <a:spcPct val="100000"/>
              </a:lnSpc>
              <a:spcBef>
                <a:spcPts val="450"/>
              </a:spcBef>
              <a:buClr>
                <a:srgbClr val="0070C0"/>
              </a:buClr>
              <a:buSzPct val="75000"/>
              <a:buFont typeface="Wingdings" panose="05000000000000000000" pitchFamily="2" charset="2"/>
              <a:buChar char="q"/>
            </a:pPr>
            <a:r>
              <a:rPr lang="en-US" dirty="0" smtClean="0"/>
              <a:t>Third level</a:t>
            </a:r>
          </a:p>
          <a:p>
            <a:pPr lvl="5"/>
            <a:r>
              <a:rPr lang="en-US" dirty="0" smtClean="0"/>
              <a:t>Fourth level</a:t>
            </a:r>
          </a:p>
          <a:p>
            <a:pPr marL="671513" lvl="6" indent="-130969" algn="l" defTabSz="685800" rtl="0" eaLnBrk="1" latinLnBrk="0" hangingPunct="1">
              <a:lnSpc>
                <a:spcPct val="100000"/>
              </a:lnSpc>
              <a:spcBef>
                <a:spcPts val="450"/>
              </a:spcBef>
              <a:buClr>
                <a:srgbClr val="0070C0"/>
              </a:buClr>
              <a:buSzPct val="85000"/>
              <a:buFont typeface="Arial" pitchFamily="34" charset="0"/>
              <a:buChar char="■"/>
            </a:pPr>
            <a:r>
              <a:rPr lang="en-US" dirty="0" smtClean="0"/>
              <a:t>Fifth level</a:t>
            </a:r>
          </a:p>
        </p:txBody>
      </p:sp>
      <p:pic>
        <p:nvPicPr>
          <p:cNvPr id="4" name="Picture 3"/>
          <p:cNvPicPr>
            <a:picLocks noChangeAspect="1"/>
          </p:cNvPicPr>
          <p:nvPr/>
        </p:nvPicPr>
        <p:blipFill rotWithShape="1">
          <a:blip r:embed="rId13" cstate="print">
            <a:extLst>
              <a:ext uri="{28A0092B-C50C-407E-A947-70E740481C1C}">
                <a14:useLocalDpi xmlns:a14="http://schemas.microsoft.com/office/drawing/2010/main" val="0"/>
              </a:ext>
            </a:extLst>
          </a:blip>
          <a:srcRect l="17398" t="15098" r="15498" b="14442"/>
          <a:stretch/>
        </p:blipFill>
        <p:spPr>
          <a:xfrm>
            <a:off x="9895405" y="39747"/>
            <a:ext cx="2296595" cy="967547"/>
          </a:xfrm>
          <a:prstGeom prst="rect">
            <a:avLst/>
          </a:prstGeom>
        </p:spPr>
      </p:pic>
      <p:sp>
        <p:nvSpPr>
          <p:cNvPr id="38" name="Freeform 23"/>
          <p:cNvSpPr>
            <a:spLocks noChangeAspect="1" noEditPoints="1"/>
          </p:cNvSpPr>
          <p:nvPr/>
        </p:nvSpPr>
        <p:spPr bwMode="gray">
          <a:xfrm>
            <a:off x="-16796" y="13651"/>
            <a:ext cx="10051751" cy="1052513"/>
          </a:xfrm>
          <a:custGeom>
            <a:avLst/>
            <a:gdLst/>
            <a:ahLst/>
            <a:cxnLst>
              <a:cxn ang="0">
                <a:pos x="6239" y="0"/>
              </a:cxn>
              <a:cxn ang="0">
                <a:pos x="0" y="0"/>
              </a:cxn>
              <a:cxn ang="0">
                <a:pos x="0" y="663"/>
              </a:cxn>
              <a:cxn ang="0">
                <a:pos x="6067" y="663"/>
              </a:cxn>
              <a:cxn ang="0">
                <a:pos x="6239" y="0"/>
              </a:cxn>
              <a:cxn ang="0">
                <a:pos x="6239" y="0"/>
              </a:cxn>
              <a:cxn ang="0">
                <a:pos x="6239" y="0"/>
              </a:cxn>
            </a:cxnLst>
            <a:rect l="0" t="0" r="r" b="b"/>
            <a:pathLst>
              <a:path w="6239" h="663">
                <a:moveTo>
                  <a:pt x="6239" y="0"/>
                </a:moveTo>
                <a:lnTo>
                  <a:pt x="0" y="0"/>
                </a:lnTo>
                <a:lnTo>
                  <a:pt x="0" y="663"/>
                </a:lnTo>
                <a:lnTo>
                  <a:pt x="6067" y="663"/>
                </a:lnTo>
                <a:lnTo>
                  <a:pt x="6239" y="0"/>
                </a:lnTo>
                <a:close/>
                <a:moveTo>
                  <a:pt x="6239" y="0"/>
                </a:moveTo>
                <a:lnTo>
                  <a:pt x="6239" y="0"/>
                </a:lnTo>
                <a:close/>
              </a:path>
            </a:pathLst>
          </a:custGeom>
          <a:solidFill>
            <a:srgbClr val="188DC3"/>
          </a:solidFill>
          <a:ln w="9525" cap="flat" cmpd="sng">
            <a:noFill/>
            <a:prstDash val="solid"/>
            <a:round/>
            <a:headEnd type="none" w="med" len="med"/>
            <a:tailEnd type="none" w="med" len="med"/>
          </a:ln>
          <a:effectLst/>
          <a:scene3d>
            <a:camera prst="orthographicFront"/>
            <a:lightRig rig="threePt" dir="t"/>
          </a:scene3d>
          <a:sp3d>
            <a:bevelT w="88900"/>
            <a:bevelB w="0" h="0"/>
          </a:sp3d>
        </p:spPr>
        <p:txBody>
          <a:bodyPr>
            <a:noAutofit/>
          </a:bodyPr>
          <a:lstStyle/>
          <a:p>
            <a:pPr marL="0" algn="l" defTabSz="685800" rtl="0" eaLnBrk="1" latinLnBrk="0" hangingPunct="1">
              <a:spcBef>
                <a:spcPct val="50000"/>
              </a:spcBef>
              <a:defRPr/>
            </a:pPr>
            <a:endParaRPr lang="en-US" sz="1350" kern="1200" dirty="0">
              <a:solidFill>
                <a:schemeClr val="tx1"/>
              </a:solidFill>
              <a:latin typeface="+mn-lt"/>
              <a:ea typeface="+mn-ea"/>
              <a:cs typeface="+mn-cs"/>
            </a:endParaRPr>
          </a:p>
        </p:txBody>
      </p:sp>
      <p:sp>
        <p:nvSpPr>
          <p:cNvPr id="55" name="Title Placeholder 54"/>
          <p:cNvSpPr>
            <a:spLocks noGrp="1"/>
          </p:cNvSpPr>
          <p:nvPr>
            <p:ph type="title"/>
          </p:nvPr>
        </p:nvSpPr>
        <p:spPr bwMode="gray">
          <a:xfrm>
            <a:off x="335361" y="116632"/>
            <a:ext cx="9512025" cy="79208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lgn="l" rtl="0" eaLnBrk="1" fontAlgn="base" hangingPunct="1">
              <a:spcBef>
                <a:spcPct val="40000"/>
              </a:spcBef>
              <a:spcAft>
                <a:spcPct val="0"/>
              </a:spcAft>
            </a:pPr>
            <a:r>
              <a:rPr lang="en-US" smtClean="0"/>
              <a:t>Click to edit Master title style</a:t>
            </a:r>
            <a:endParaRPr lang="en-GB" dirty="0"/>
          </a:p>
        </p:txBody>
      </p:sp>
    </p:spTree>
    <p:extLst>
      <p:ext uri="{BB962C8B-B14F-4D97-AF65-F5344CB8AC3E}">
        <p14:creationId xmlns:p14="http://schemas.microsoft.com/office/powerpoint/2010/main" val="47638209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Lst>
  <p:timing>
    <p:tnLst>
      <p:par>
        <p:cTn id="1" dur="indefinite" restart="never" nodeType="tmRoot"/>
      </p:par>
    </p:tnLst>
  </p:timing>
  <p:hf hdr="0"/>
  <p:txStyles>
    <p:titleStyle>
      <a:lvl1pPr algn="l" defTabSz="685800" rtl="0" eaLnBrk="1" latinLnBrk="0" hangingPunct="1">
        <a:spcBef>
          <a:spcPct val="0"/>
        </a:spcBef>
        <a:buNone/>
        <a:defRPr lang="en-GB" sz="2400" b="1" kern="1200" noProof="0" dirty="0">
          <a:solidFill>
            <a:schemeClr val="bg1"/>
          </a:solidFill>
          <a:latin typeface="Calibri" panose="020F0502020204030204" pitchFamily="34" charset="0"/>
          <a:ea typeface="+mj-ea"/>
          <a:cs typeface="+mj-cs"/>
        </a:defRPr>
      </a:lvl1pPr>
      <a:lvl2pPr eaLnBrk="1" hangingPunct="1">
        <a:defRPr lang="en-GB" sz="1350" b="1" kern="1200" noProof="0" dirty="0">
          <a:solidFill>
            <a:schemeClr val="bg1"/>
          </a:solidFill>
          <a:latin typeface="+mj-lt"/>
          <a:ea typeface="+mj-ea"/>
          <a:cs typeface="+mj-cs"/>
        </a:defRPr>
      </a:lvl2pPr>
      <a:lvl3pPr eaLnBrk="1" hangingPunct="1">
        <a:defRPr lang="en-GB" sz="1350" b="1" kern="1200" noProof="0" dirty="0">
          <a:solidFill>
            <a:schemeClr val="bg1"/>
          </a:solidFill>
          <a:latin typeface="+mj-lt"/>
          <a:ea typeface="+mj-ea"/>
          <a:cs typeface="+mj-cs"/>
        </a:defRPr>
      </a:lvl3pPr>
      <a:lvl4pPr eaLnBrk="1" hangingPunct="1">
        <a:defRPr lang="en-GB" sz="1350" b="1" kern="1200" noProof="0" dirty="0">
          <a:solidFill>
            <a:schemeClr val="bg1"/>
          </a:solidFill>
          <a:latin typeface="+mj-lt"/>
          <a:ea typeface="+mj-ea"/>
          <a:cs typeface="+mj-cs"/>
        </a:defRPr>
      </a:lvl4pPr>
      <a:lvl5pPr eaLnBrk="1" hangingPunct="1">
        <a:defRPr lang="en-GB" sz="1350" b="1" kern="1200" noProof="0" dirty="0">
          <a:solidFill>
            <a:schemeClr val="bg1"/>
          </a:solidFill>
          <a:latin typeface="+mj-lt"/>
          <a:ea typeface="+mj-ea"/>
          <a:cs typeface="+mj-cs"/>
        </a:defRPr>
      </a:lvl5pPr>
      <a:lvl6pPr eaLnBrk="1" hangingPunct="1">
        <a:defRPr lang="en-GB" sz="1350" b="1" kern="1200" noProof="0" dirty="0">
          <a:solidFill>
            <a:schemeClr val="bg1"/>
          </a:solidFill>
          <a:latin typeface="+mj-lt"/>
          <a:ea typeface="+mj-ea"/>
          <a:cs typeface="+mj-cs"/>
        </a:defRPr>
      </a:lvl6pPr>
      <a:lvl7pPr eaLnBrk="1" hangingPunct="1">
        <a:defRPr lang="en-GB" sz="1350" b="1" kern="1200" noProof="0" dirty="0">
          <a:solidFill>
            <a:schemeClr val="bg1"/>
          </a:solidFill>
          <a:latin typeface="+mj-lt"/>
          <a:ea typeface="+mj-ea"/>
          <a:cs typeface="+mj-cs"/>
        </a:defRPr>
      </a:lvl7pPr>
      <a:lvl8pPr eaLnBrk="1" hangingPunct="1">
        <a:defRPr lang="en-GB" sz="1350" b="1" kern="1200" noProof="0" dirty="0">
          <a:solidFill>
            <a:schemeClr val="bg1"/>
          </a:solidFill>
          <a:latin typeface="+mj-lt"/>
          <a:ea typeface="+mj-ea"/>
          <a:cs typeface="+mj-cs"/>
        </a:defRPr>
      </a:lvl8pPr>
      <a:lvl9pPr eaLnBrk="1" hangingPunct="1">
        <a:defRPr lang="en-GB" sz="1350" b="1" kern="1200" noProof="0" dirty="0">
          <a:solidFill>
            <a:schemeClr val="bg1"/>
          </a:solidFill>
          <a:latin typeface="+mj-lt"/>
          <a:ea typeface="+mj-ea"/>
          <a:cs typeface="+mj-cs"/>
        </a:defRPr>
      </a:lvl9pPr>
    </p:titleStyle>
    <p:body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marL="342900" indent="-342900" algn="l" defTabSz="685800" rtl="0" eaLnBrk="1" latinLnBrk="0" hangingPunct="1">
        <a:lnSpc>
          <a:spcPct val="100000"/>
        </a:lnSpc>
        <a:spcBef>
          <a:spcPts val="450"/>
        </a:spcBef>
        <a:buClr>
          <a:srgbClr val="188DC3"/>
        </a:buClr>
        <a:buSzPct val="75000"/>
        <a:buFont typeface="Wingdings" panose="05000000000000000000" pitchFamily="2" charset="2"/>
        <a:buChar char="q"/>
        <a:defRPr lang="en-US" sz="2250" b="0" kern="1200" noProof="0" dirty="0" smtClean="0">
          <a:solidFill>
            <a:schemeClr val="tx1">
              <a:lumMod val="75000"/>
              <a:lumOff val="25000"/>
            </a:schemeClr>
          </a:solidFill>
          <a:latin typeface="Calibri" panose="020F0502020204030204" pitchFamily="34" charset="0"/>
          <a:ea typeface="+mn-ea"/>
          <a:cs typeface="Arial" pitchFamily="34" charset="0"/>
        </a:defRPr>
      </a:lvl2pPr>
      <a:lvl3pPr marL="133350" indent="-133350" algn="l" defTabSz="685800" rtl="0" eaLnBrk="1" latinLnBrk="0" hangingPunct="1">
        <a:lnSpc>
          <a:spcPct val="100000"/>
        </a:lnSpc>
        <a:spcBef>
          <a:spcPts val="450"/>
        </a:spcBef>
        <a:buClr>
          <a:srgbClr val="188DC3"/>
        </a:buClr>
        <a:buSzPct val="75000"/>
        <a:buFont typeface="Wingdings" panose="05000000000000000000" pitchFamily="2" charset="2"/>
        <a:buChar char="v"/>
        <a:defRPr lang="en-US" sz="2400" b="0" kern="1200" noProof="0" dirty="0" smtClean="0">
          <a:solidFill>
            <a:schemeClr val="tx1"/>
          </a:solidFill>
          <a:latin typeface="Calibri" panose="020F0502020204030204" pitchFamily="34" charset="0"/>
          <a:ea typeface="+mn-ea"/>
          <a:cs typeface="Arial" pitchFamily="34" charset="0"/>
        </a:defRPr>
      </a:lvl3pPr>
      <a:lvl4pPr marL="266700" indent="-133350"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lgn="l" defTabSz="685800" rtl="0" eaLnBrk="1" latinLnBrk="0" hangingPunct="1">
        <a:lnSpc>
          <a:spcPct val="100000"/>
        </a:lnSpc>
        <a:spcBef>
          <a:spcPts val="450"/>
        </a:spcBef>
        <a:buClr>
          <a:srgbClr val="0070C0"/>
        </a:buClr>
        <a:buSzPct val="85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lgn="l" defTabSz="685800" rtl="0" eaLnBrk="1" latinLnBrk="0" hangingPunct="1">
        <a:lnSpc>
          <a:spcPct val="100000"/>
        </a:lnSpc>
        <a:spcBef>
          <a:spcPts val="450"/>
        </a:spcBef>
        <a:buClr>
          <a:srgbClr val="0070C0"/>
        </a:buClr>
        <a:buSzPct val="85000"/>
        <a:buFont typeface="Arial" pitchFamily="34" charset="0"/>
        <a:buChar char="■"/>
        <a:defRPr lang="en-US" sz="1200" kern="1200" baseline="0" dirty="0" smtClean="0">
          <a:solidFill>
            <a:schemeClr val="bg2">
              <a:lumMod val="75000"/>
            </a:schemeClr>
          </a:solidFill>
          <a:latin typeface="Calibri" panose="020F0502020204030204" pitchFamily="34" charset="0"/>
          <a:ea typeface="+mn-ea"/>
          <a:cs typeface="Arial" pitchFamily="34" charset="0"/>
        </a:defRPr>
      </a:lvl7pPr>
      <a:lvl8pPr marL="810816" indent="-139304"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mn-cs"/>
        </a:defRPr>
      </a:lvl8pPr>
      <a:lvl9pPr marL="941785" indent="-130969"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Arial"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26" y="948757"/>
            <a:ext cx="6550022" cy="3418527"/>
          </a:xfrm>
        </p:spPr>
        <p:txBody>
          <a:bodyPr>
            <a:noAutofit/>
          </a:bodyPr>
          <a:lstStyle/>
          <a:p>
            <a:r>
              <a:rPr lang="en-US" sz="4000" i="1" dirty="0" smtClean="0"/>
              <a:t>Apollo Sugar Clinic:</a:t>
            </a:r>
            <a:br>
              <a:rPr lang="en-US" sz="4000" i="1" dirty="0" smtClean="0"/>
            </a:br>
            <a:r>
              <a:rPr lang="en-US" sz="4000" i="1" dirty="0" smtClean="0"/>
              <a:t>Diabetes surveillance campaign</a:t>
            </a:r>
            <a:br>
              <a:rPr lang="en-US" sz="4000" i="1" dirty="0" smtClean="0"/>
            </a:br>
            <a:r>
              <a:rPr lang="en-US" sz="4000" i="1" dirty="0" smtClean="0"/>
              <a:t/>
            </a:r>
            <a:br>
              <a:rPr lang="en-US" sz="4000" i="1" dirty="0" smtClean="0"/>
            </a:br>
            <a:r>
              <a:rPr lang="en-US" sz="4000" i="1" dirty="0" smtClean="0">
                <a:solidFill>
                  <a:schemeClr val="accent5">
                    <a:lumMod val="60000"/>
                    <a:lumOff val="40000"/>
                  </a:schemeClr>
                </a:solidFill>
              </a:rPr>
              <a:t>Screening Population Based on Body mass Index</a:t>
            </a:r>
            <a:endParaRPr lang="en-US" sz="4000" b="0" i="1" dirty="0">
              <a:solidFill>
                <a:schemeClr val="accent5">
                  <a:lumMod val="60000"/>
                  <a:lumOff val="40000"/>
                </a:schemeClr>
              </a:solidFill>
            </a:endParaRPr>
          </a:p>
        </p:txBody>
      </p:sp>
      <p:sp>
        <p:nvSpPr>
          <p:cNvPr id="4" name="BainBulletsConfiguration" hidden="1"/>
          <p:cNvSpPr txBox="1"/>
          <p:nvPr/>
        </p:nvSpPr>
        <p:spPr>
          <a:xfrm>
            <a:off x="1536700" y="12700"/>
            <a:ext cx="8890000" cy="88092"/>
          </a:xfrm>
          <a:prstGeom prst="rect">
            <a:avLst/>
          </a:prstGeom>
          <a:noFill/>
        </p:spPr>
        <p:txBody>
          <a:bodyPr vert="horz" wrap="square" lIns="36000" tIns="36000" rIns="36000" bIns="36000" rtlCol="0">
            <a:spAutoFit/>
          </a:bodyPr>
          <a:lstStyle/>
          <a:p>
            <a:r>
              <a:rPr lang="en-US" sz="100">
                <a:solidFill>
                  <a:srgbClr val="FFFFFF"/>
                </a:solidFill>
              </a:rPr>
              <a:t>8_84</a:t>
            </a:r>
            <a:endParaRPr lang="en-US" sz="100" dirty="0" err="1">
              <a:solidFill>
                <a:srgbClr val="FFFFFF"/>
              </a:solidFill>
            </a:endParaRPr>
          </a:p>
        </p:txBody>
      </p:sp>
      <p:sp>
        <p:nvSpPr>
          <p:cNvPr id="9" name="Rectangle 8"/>
          <p:cNvSpPr/>
          <p:nvPr/>
        </p:nvSpPr>
        <p:spPr>
          <a:xfrm>
            <a:off x="7253299" y="6115534"/>
            <a:ext cx="4633901" cy="338554"/>
          </a:xfrm>
          <a:prstGeom prst="rect">
            <a:avLst/>
          </a:prstGeom>
        </p:spPr>
        <p:txBody>
          <a:bodyPr wrap="square">
            <a:spAutoFit/>
          </a:bodyPr>
          <a:lstStyle/>
          <a:p>
            <a:r>
              <a:rPr lang="en-IN" sz="1600" i="1" dirty="0" smtClean="0">
                <a:solidFill>
                  <a:srgbClr val="4066AA"/>
                </a:solidFill>
              </a:rPr>
              <a:t>Healthcare </a:t>
            </a:r>
            <a:r>
              <a:rPr lang="en-IN" sz="1600" i="1" dirty="0">
                <a:solidFill>
                  <a:srgbClr val="4066AA"/>
                </a:solidFill>
              </a:rPr>
              <a:t>outcomes delivery </a:t>
            </a:r>
            <a:r>
              <a:rPr lang="en-IN" sz="1600" i="1" dirty="0" smtClean="0">
                <a:solidFill>
                  <a:srgbClr val="4066AA"/>
                </a:solidFill>
              </a:rPr>
              <a:t>is what we assure</a:t>
            </a:r>
            <a:endParaRPr lang="en-IN" sz="1600" i="1" dirty="0">
              <a:solidFill>
                <a:srgbClr val="4066AA"/>
              </a:solidFill>
            </a:endParaRPr>
          </a:p>
        </p:txBody>
      </p:sp>
      <p:pic>
        <p:nvPicPr>
          <p:cNvPr id="10" name="Picture 9"/>
          <p:cNvPicPr>
            <a:picLocks noChangeAspect="1"/>
          </p:cNvPicPr>
          <p:nvPr/>
        </p:nvPicPr>
        <p:blipFill rotWithShape="1">
          <a:blip r:embed="rId3"/>
          <a:srcRect l="35083" t="11718" r="31018" b="12239"/>
          <a:stretch/>
        </p:blipFill>
        <p:spPr>
          <a:xfrm>
            <a:off x="8440870" y="2927663"/>
            <a:ext cx="2683629" cy="3187871"/>
          </a:xfrm>
          <a:prstGeom prst="rect">
            <a:avLst/>
          </a:prstGeom>
        </p:spPr>
      </p:pic>
    </p:spTree>
    <p:extLst>
      <p:ext uri="{BB962C8B-B14F-4D97-AF65-F5344CB8AC3E}">
        <p14:creationId xmlns:p14="http://schemas.microsoft.com/office/powerpoint/2010/main" val="2617114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089" y="3583163"/>
            <a:ext cx="9512025" cy="792088"/>
          </a:xfrm>
        </p:spPr>
        <p:txBody>
          <a:bodyPr/>
          <a:lstStyle/>
          <a:p>
            <a:pPr algn="ctr"/>
            <a:r>
              <a:rPr lang="en-GB" sz="5400" dirty="0" smtClean="0">
                <a:solidFill>
                  <a:schemeClr val="tx1"/>
                </a:solidFill>
              </a:rPr>
              <a:t>Thank you.</a:t>
            </a:r>
            <a:br>
              <a:rPr lang="en-GB" sz="5400" dirty="0" smtClean="0">
                <a:solidFill>
                  <a:schemeClr val="tx1"/>
                </a:solidFill>
              </a:rPr>
            </a:br>
            <a:r>
              <a:rPr lang="en-GB" sz="5400" dirty="0" smtClean="0">
                <a:solidFill>
                  <a:schemeClr val="tx1"/>
                </a:solidFill>
              </a:rPr>
              <a:t>Reach us on 18001031010</a:t>
            </a:r>
            <a:br>
              <a:rPr lang="en-GB" sz="5400" dirty="0" smtClean="0">
                <a:solidFill>
                  <a:schemeClr val="tx1"/>
                </a:solidFill>
              </a:rPr>
            </a:br>
            <a:r>
              <a:rPr lang="en-GB" sz="5400" dirty="0" smtClean="0">
                <a:solidFill>
                  <a:schemeClr val="tx1"/>
                </a:solidFill>
              </a:rPr>
              <a:t> </a:t>
            </a:r>
            <a:endParaRPr lang="en-GB" sz="5400" dirty="0">
              <a:solidFill>
                <a:schemeClr val="tx1"/>
              </a:solidFill>
            </a:endParaRPr>
          </a:p>
        </p:txBody>
      </p:sp>
      <p:sp>
        <p:nvSpPr>
          <p:cNvPr id="3" name="TextBox 2"/>
          <p:cNvSpPr txBox="1"/>
          <p:nvPr/>
        </p:nvSpPr>
        <p:spPr>
          <a:xfrm>
            <a:off x="335360"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spTree>
    <p:extLst>
      <p:ext uri="{BB962C8B-B14F-4D97-AF65-F5344CB8AC3E}">
        <p14:creationId xmlns:p14="http://schemas.microsoft.com/office/powerpoint/2010/main" val="380421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dirty="0" smtClean="0"/>
              <a:t>Apollo Sugar Pan India Screening </a:t>
            </a:r>
            <a:endParaRPr lang="en-IN" sz="3200" dirty="0"/>
          </a:p>
        </p:txBody>
      </p:sp>
      <p:sp>
        <p:nvSpPr>
          <p:cNvPr id="3" name="Content Placeholder 2"/>
          <p:cNvSpPr>
            <a:spLocks noGrp="1"/>
          </p:cNvSpPr>
          <p:nvPr>
            <p:ph idx="1"/>
          </p:nvPr>
        </p:nvSpPr>
        <p:spPr>
          <a:xfrm>
            <a:off x="335360" y="1227817"/>
            <a:ext cx="11521280" cy="4896544"/>
          </a:xfrm>
        </p:spPr>
        <p:txBody>
          <a:bodyPr/>
          <a:lstStyle/>
          <a:p>
            <a:r>
              <a:rPr lang="en-GB" sz="2400" dirty="0" smtClean="0">
                <a:solidFill>
                  <a:schemeClr val="accent4"/>
                </a:solidFill>
              </a:rPr>
              <a:t>Diabetes care is the primary objective of the Apollo Sugar. It is the </a:t>
            </a:r>
            <a:r>
              <a:rPr lang="en-GB" sz="2400" dirty="0" smtClean="0">
                <a:solidFill>
                  <a:schemeClr val="accent4"/>
                </a:solidFill>
              </a:rPr>
              <a:t>Centre </a:t>
            </a:r>
            <a:r>
              <a:rPr lang="en-GB" sz="2400" dirty="0" smtClean="0">
                <a:solidFill>
                  <a:schemeClr val="accent4"/>
                </a:solidFill>
              </a:rPr>
              <a:t>of Excellence for </a:t>
            </a:r>
            <a:r>
              <a:rPr lang="en-GB" sz="2400" dirty="0" smtClean="0">
                <a:solidFill>
                  <a:schemeClr val="accent4"/>
                </a:solidFill>
              </a:rPr>
              <a:t>Diabetes </a:t>
            </a:r>
            <a:r>
              <a:rPr lang="en-GB" sz="2400" dirty="0" smtClean="0">
                <a:solidFill>
                  <a:schemeClr val="accent4"/>
                </a:solidFill>
              </a:rPr>
              <a:t>and </a:t>
            </a:r>
            <a:r>
              <a:rPr lang="en-GB" sz="2400" dirty="0" smtClean="0">
                <a:solidFill>
                  <a:schemeClr val="accent4"/>
                </a:solidFill>
              </a:rPr>
              <a:t>Endocrinology</a:t>
            </a:r>
            <a:endParaRPr lang="en-GB" sz="2400" dirty="0">
              <a:solidFill>
                <a:schemeClr val="accent4"/>
              </a:solidFill>
            </a:endParaRPr>
          </a:p>
          <a:p>
            <a:r>
              <a:rPr lang="en-GB" sz="2400" dirty="0" smtClean="0">
                <a:solidFill>
                  <a:schemeClr val="accent4"/>
                </a:solidFill>
              </a:rPr>
              <a:t>Apollo Sugar conducts </a:t>
            </a:r>
            <a:r>
              <a:rPr lang="en-GB" sz="2400" dirty="0">
                <a:solidFill>
                  <a:schemeClr val="accent4"/>
                </a:solidFill>
              </a:rPr>
              <a:t>screening camps across India with an aim to identify </a:t>
            </a:r>
            <a:r>
              <a:rPr lang="en-GB" sz="2400" dirty="0" smtClean="0">
                <a:solidFill>
                  <a:schemeClr val="accent4"/>
                </a:solidFill>
              </a:rPr>
              <a:t>risk population and uncontrolled diabetes to reduce the risk of complications</a:t>
            </a:r>
          </a:p>
          <a:p>
            <a:r>
              <a:rPr lang="en-GB" sz="2400" dirty="0" smtClean="0">
                <a:solidFill>
                  <a:schemeClr val="accent4"/>
                </a:solidFill>
              </a:rPr>
              <a:t>Apollo Sugar had successfully completed &gt;5000 </a:t>
            </a:r>
            <a:r>
              <a:rPr lang="en-GB" sz="2400" dirty="0">
                <a:solidFill>
                  <a:schemeClr val="accent4"/>
                </a:solidFill>
              </a:rPr>
              <a:t>diabetes awareness </a:t>
            </a:r>
            <a:r>
              <a:rPr lang="en-GB" sz="2400" dirty="0" smtClean="0">
                <a:solidFill>
                  <a:schemeClr val="accent4"/>
                </a:solidFill>
              </a:rPr>
              <a:t>camps, nutrition </a:t>
            </a:r>
            <a:r>
              <a:rPr lang="en-GB" sz="2400" dirty="0">
                <a:solidFill>
                  <a:schemeClr val="accent4"/>
                </a:solidFill>
              </a:rPr>
              <a:t>drives, </a:t>
            </a:r>
            <a:r>
              <a:rPr lang="en-GB" sz="2400" dirty="0" smtClean="0">
                <a:solidFill>
                  <a:schemeClr val="accent4"/>
                </a:solidFill>
              </a:rPr>
              <a:t>and media </a:t>
            </a:r>
            <a:r>
              <a:rPr lang="en-GB" sz="2400" dirty="0">
                <a:solidFill>
                  <a:schemeClr val="accent4"/>
                </a:solidFill>
              </a:rPr>
              <a:t>health talks with </a:t>
            </a:r>
            <a:r>
              <a:rPr lang="en-GB" sz="2400" dirty="0" smtClean="0">
                <a:solidFill>
                  <a:schemeClr val="accent4"/>
                </a:solidFill>
              </a:rPr>
              <a:t>doctors.</a:t>
            </a:r>
          </a:p>
          <a:p>
            <a:r>
              <a:rPr lang="en-US" sz="2400" dirty="0" smtClean="0">
                <a:solidFill>
                  <a:schemeClr val="accent4"/>
                </a:solidFill>
              </a:rPr>
              <a:t>About 5 </a:t>
            </a:r>
            <a:r>
              <a:rPr lang="en-US" sz="2400" dirty="0">
                <a:solidFill>
                  <a:schemeClr val="accent4"/>
                </a:solidFill>
              </a:rPr>
              <a:t>Lakh </a:t>
            </a:r>
            <a:r>
              <a:rPr lang="en-US" sz="2400" dirty="0" smtClean="0">
                <a:solidFill>
                  <a:schemeClr val="accent4"/>
                </a:solidFill>
              </a:rPr>
              <a:t>Indians were screened till now across India, </a:t>
            </a:r>
            <a:r>
              <a:rPr lang="en-US" sz="2400" dirty="0">
                <a:solidFill>
                  <a:schemeClr val="accent4"/>
                </a:solidFill>
              </a:rPr>
              <a:t>and </a:t>
            </a:r>
            <a:r>
              <a:rPr lang="en-US" sz="2400" dirty="0" smtClean="0">
                <a:solidFill>
                  <a:schemeClr val="accent4"/>
                </a:solidFill>
              </a:rPr>
              <a:t>gained insights on diabetes prevalence, family history, risk individuals and uncontrolled diabetes. </a:t>
            </a:r>
          </a:p>
          <a:p>
            <a:r>
              <a:rPr lang="en-US" sz="2400" dirty="0" smtClean="0">
                <a:solidFill>
                  <a:schemeClr val="accent4"/>
                </a:solidFill>
              </a:rPr>
              <a:t>This population information will aid Apollo Sugar to focus on unmet needs in terms of timely diagnosis, interventions, and preventive measures </a:t>
            </a:r>
            <a:r>
              <a:rPr lang="en-US" sz="2400" dirty="0">
                <a:solidFill>
                  <a:schemeClr val="accent4"/>
                </a:solidFill>
              </a:rPr>
              <a:t>to either </a:t>
            </a:r>
            <a:r>
              <a:rPr lang="en-US" sz="2400" dirty="0" smtClean="0">
                <a:solidFill>
                  <a:schemeClr val="accent4"/>
                </a:solidFill>
              </a:rPr>
              <a:t>prevent/control </a:t>
            </a:r>
            <a:r>
              <a:rPr lang="en-US" sz="2400" dirty="0">
                <a:solidFill>
                  <a:schemeClr val="accent4"/>
                </a:solidFill>
              </a:rPr>
              <a:t>the </a:t>
            </a:r>
            <a:r>
              <a:rPr lang="en-US" sz="2400" dirty="0" smtClean="0">
                <a:solidFill>
                  <a:schemeClr val="accent4"/>
                </a:solidFill>
              </a:rPr>
              <a:t>diabetes </a:t>
            </a:r>
            <a:r>
              <a:rPr lang="en-US" sz="2400" dirty="0">
                <a:solidFill>
                  <a:schemeClr val="accent4"/>
                </a:solidFill>
              </a:rPr>
              <a:t>and its associated co-morbidities.</a:t>
            </a:r>
          </a:p>
          <a:p>
            <a:endParaRPr lang="en-IN" sz="2400" dirty="0" smtClean="0"/>
          </a:p>
          <a:p>
            <a:endParaRPr lang="en-IN" sz="2400" dirty="0"/>
          </a:p>
          <a:p>
            <a:pPr marL="0" indent="0">
              <a:buNone/>
            </a:pPr>
            <a:endParaRPr lang="en-IN" sz="2400" dirty="0"/>
          </a:p>
        </p:txBody>
      </p:sp>
      <p:sp>
        <p:nvSpPr>
          <p:cNvPr id="4" name="TextBox 3"/>
          <p:cNvSpPr txBox="1"/>
          <p:nvPr/>
        </p:nvSpPr>
        <p:spPr>
          <a:xfrm>
            <a:off x="335360" y="6591167"/>
            <a:ext cx="10156627" cy="307777"/>
          </a:xfrm>
          <a:prstGeom prst="rect">
            <a:avLst/>
          </a:prstGeom>
          <a:noFill/>
        </p:spPr>
        <p:txBody>
          <a:bodyPr wrap="none" lIns="0" tIns="0" rIns="0" bIns="0" rtlCol="0" anchor="ctr">
            <a:spAutoFit/>
          </a:bodyPr>
          <a:lstStyle/>
          <a:p>
            <a:r>
              <a:rPr lang="en-GB" sz="1000" dirty="0" smtClean="0"/>
              <a:t>Disclaimer: Apollo </a:t>
            </a:r>
            <a:r>
              <a:rPr lang="en-GB" sz="1000" dirty="0"/>
              <a:t>Sugar holds the </a:t>
            </a:r>
            <a:r>
              <a:rPr lang="en-GB" sz="1000" dirty="0" smtClean="0"/>
              <a:t>proprietary </a:t>
            </a:r>
            <a:r>
              <a:rPr lang="en-GB" sz="1000" dirty="0"/>
              <a:t>right for the content presented. Data or Insights can neither be published nor reproduced without permission from Apollo Sugar	</a:t>
            </a:r>
          </a:p>
          <a:p>
            <a:endParaRPr lang="en-IN" sz="1000" dirty="0" err="1" smtClean="0"/>
          </a:p>
        </p:txBody>
      </p:sp>
    </p:spTree>
    <p:extLst>
      <p:ext uri="{BB962C8B-B14F-4D97-AF65-F5344CB8AC3E}">
        <p14:creationId xmlns:p14="http://schemas.microsoft.com/office/powerpoint/2010/main" val="82625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Pan India: BMI distribution	</a:t>
            </a:r>
            <a:endParaRPr lang="en-GB" dirty="0"/>
          </a:p>
        </p:txBody>
      </p:sp>
      <p:sp>
        <p:nvSpPr>
          <p:cNvPr id="4" name="Round Diagonal Corner Rectangle 3"/>
          <p:cNvSpPr/>
          <p:nvPr/>
        </p:nvSpPr>
        <p:spPr>
          <a:xfrm>
            <a:off x="537948" y="5729373"/>
            <a:ext cx="10500785" cy="684310"/>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b="1" dirty="0" smtClean="0">
                <a:solidFill>
                  <a:schemeClr val="bg1"/>
                </a:solidFill>
                <a:latin typeface="Calibri" panose="020F0502020204030204" pitchFamily="34" charset="0"/>
                <a:cs typeface="Calibri" panose="020F0502020204030204" pitchFamily="34" charset="0"/>
              </a:rPr>
              <a:t>14% of the </a:t>
            </a:r>
            <a:r>
              <a:rPr lang="en-GB" sz="2100" b="1" dirty="0" smtClean="0">
                <a:solidFill>
                  <a:schemeClr val="bg1"/>
                </a:solidFill>
                <a:latin typeface="Calibri" panose="020F0502020204030204" pitchFamily="34" charset="0"/>
                <a:cs typeface="Calibri" panose="020F0502020204030204" pitchFamily="34" charset="0"/>
              </a:rPr>
              <a:t>screened </a:t>
            </a:r>
            <a:r>
              <a:rPr lang="en-GB" sz="2100" b="1" dirty="0" smtClean="0">
                <a:solidFill>
                  <a:schemeClr val="bg1"/>
                </a:solidFill>
                <a:latin typeface="Calibri" panose="020F0502020204030204" pitchFamily="34" charset="0"/>
                <a:cs typeface="Calibri" panose="020F0502020204030204" pitchFamily="34" charset="0"/>
              </a:rPr>
              <a:t>population </a:t>
            </a:r>
            <a:r>
              <a:rPr lang="en-GB" sz="2100" b="1" dirty="0" smtClean="0">
                <a:solidFill>
                  <a:schemeClr val="bg1"/>
                </a:solidFill>
                <a:latin typeface="Calibri" panose="020F0502020204030204" pitchFamily="34" charset="0"/>
                <a:cs typeface="Calibri" panose="020F0502020204030204" pitchFamily="34" charset="0"/>
              </a:rPr>
              <a:t>had </a:t>
            </a:r>
            <a:r>
              <a:rPr lang="en-GB" sz="2100" b="1" dirty="0" smtClean="0">
                <a:solidFill>
                  <a:schemeClr val="bg1"/>
                </a:solidFill>
                <a:latin typeface="Calibri" panose="020F0502020204030204" pitchFamily="34" charset="0"/>
                <a:cs typeface="Calibri" panose="020F0502020204030204" pitchFamily="34" charset="0"/>
              </a:rPr>
              <a:t>BMI </a:t>
            </a:r>
            <a:r>
              <a:rPr lang="en-GB" sz="2100" b="1" dirty="0" smtClean="0">
                <a:solidFill>
                  <a:schemeClr val="bg1"/>
                </a:solidFill>
                <a:latin typeface="Calibri" panose="020F0502020204030204" pitchFamily="34" charset="0"/>
                <a:cs typeface="Calibri" panose="020F0502020204030204" pitchFamily="34" charset="0"/>
              </a:rPr>
              <a:t>&gt;30, indicating high risk </a:t>
            </a:r>
            <a:r>
              <a:rPr lang="en-GB" sz="2100" b="1" dirty="0" smtClean="0">
                <a:solidFill>
                  <a:schemeClr val="bg1"/>
                </a:solidFill>
                <a:latin typeface="Calibri" panose="020F0502020204030204" pitchFamily="34" charset="0"/>
                <a:cs typeface="Calibri" panose="020F0502020204030204" pitchFamily="34" charset="0"/>
              </a:rPr>
              <a:t>individuals</a:t>
            </a:r>
          </a:p>
        </p:txBody>
      </p:sp>
      <p:sp>
        <p:nvSpPr>
          <p:cNvPr id="5" name="TextBox 4"/>
          <p:cNvSpPr txBox="1"/>
          <p:nvPr/>
        </p:nvSpPr>
        <p:spPr>
          <a:xfrm>
            <a:off x="335361" y="1329023"/>
            <a:ext cx="8752447" cy="646331"/>
          </a:xfrm>
          <a:prstGeom prst="rect">
            <a:avLst/>
          </a:prstGeom>
          <a:noFill/>
        </p:spPr>
        <p:txBody>
          <a:bodyPr wrap="square" lIns="0" tIns="0" rIns="0" bIns="0" rtlCol="0">
            <a:spAutoFit/>
          </a:bodyPr>
          <a:lstStyle/>
          <a:p>
            <a:pPr algn="ctr"/>
            <a:r>
              <a:rPr lang="en-GB" sz="2100" b="1" dirty="0" smtClean="0">
                <a:latin typeface="Calibri" panose="020F0502020204030204" pitchFamily="34" charset="0"/>
                <a:cs typeface="Calibri" panose="020F0502020204030204" pitchFamily="34" charset="0"/>
              </a:rPr>
              <a:t>Of </a:t>
            </a:r>
            <a:r>
              <a:rPr lang="en-GB" sz="2100" b="1" dirty="0">
                <a:latin typeface="Calibri" panose="020F0502020204030204" pitchFamily="34" charset="0"/>
                <a:cs typeface="Calibri" panose="020F0502020204030204" pitchFamily="34" charset="0"/>
              </a:rPr>
              <a:t>the total population screened </a:t>
            </a:r>
            <a:r>
              <a:rPr lang="en-GB" sz="2100" b="1" dirty="0">
                <a:latin typeface="Calibri" panose="020F0502020204030204" pitchFamily="34" charset="0"/>
                <a:cs typeface="Calibri" panose="020F0502020204030204" pitchFamily="34" charset="0"/>
              </a:rPr>
              <a:t>3% were under </a:t>
            </a:r>
            <a:r>
              <a:rPr lang="en-GB" sz="2100" b="1" dirty="0" smtClean="0">
                <a:latin typeface="Calibri" panose="020F0502020204030204" pitchFamily="34" charset="0"/>
                <a:cs typeface="Calibri" panose="020F0502020204030204" pitchFamily="34" charset="0"/>
              </a:rPr>
              <a:t>weight, 39</a:t>
            </a:r>
            <a:r>
              <a:rPr lang="en-GB" sz="2100" b="1" dirty="0" smtClean="0">
                <a:latin typeface="Calibri" panose="020F0502020204030204" pitchFamily="34" charset="0"/>
                <a:cs typeface="Calibri" panose="020F0502020204030204" pitchFamily="34" charset="0"/>
              </a:rPr>
              <a:t>% </a:t>
            </a:r>
            <a:r>
              <a:rPr lang="en-GB" sz="2100" b="1" dirty="0" smtClean="0">
                <a:latin typeface="Calibri" panose="020F0502020204030204" pitchFamily="34" charset="0"/>
                <a:cs typeface="Calibri" panose="020F0502020204030204" pitchFamily="34" charset="0"/>
              </a:rPr>
              <a:t>normal BMI, </a:t>
            </a:r>
            <a:r>
              <a:rPr lang="en-GB" sz="2100" b="1" dirty="0">
                <a:latin typeface="Calibri" panose="020F0502020204030204" pitchFamily="34" charset="0"/>
                <a:cs typeface="Calibri" panose="020F0502020204030204" pitchFamily="34" charset="0"/>
              </a:rPr>
              <a:t>44% were over weight, 14</a:t>
            </a:r>
            <a:r>
              <a:rPr lang="en-GB" sz="2100" b="1" dirty="0" smtClean="0">
                <a:latin typeface="Calibri" panose="020F0502020204030204" pitchFamily="34" charset="0"/>
                <a:cs typeface="Calibri" panose="020F0502020204030204" pitchFamily="34" charset="0"/>
              </a:rPr>
              <a:t>% were </a:t>
            </a:r>
            <a:r>
              <a:rPr lang="en-GB" sz="2100" b="1" dirty="0" smtClean="0">
                <a:latin typeface="Calibri" panose="020F0502020204030204" pitchFamily="34" charset="0"/>
                <a:cs typeface="Calibri" panose="020F0502020204030204" pitchFamily="34" charset="0"/>
              </a:rPr>
              <a:t>obese</a:t>
            </a:r>
            <a:endParaRPr lang="en-GB" sz="2100" b="1" dirty="0">
              <a:latin typeface="Calibri" panose="020F0502020204030204" pitchFamily="34" charset="0"/>
              <a:cs typeface="Calibri" panose="020F0502020204030204" pitchFamily="34" charset="0"/>
            </a:endParaRPr>
          </a:p>
        </p:txBody>
      </p:sp>
      <p:sp>
        <p:nvSpPr>
          <p:cNvPr id="6" name="TextBox 5"/>
          <p:cNvSpPr txBox="1"/>
          <p:nvPr/>
        </p:nvSpPr>
        <p:spPr>
          <a:xfrm>
            <a:off x="294416"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graphicFrame>
        <p:nvGraphicFramePr>
          <p:cNvPr id="13" name="Chart 12"/>
          <p:cNvGraphicFramePr>
            <a:graphicFrameLocks/>
          </p:cNvGraphicFramePr>
          <p:nvPr>
            <p:extLst>
              <p:ext uri="{D42A27DB-BD31-4B8C-83A1-F6EECF244321}">
                <p14:modId xmlns:p14="http://schemas.microsoft.com/office/powerpoint/2010/main" val="1933184445"/>
              </p:ext>
            </p:extLst>
          </p:nvPr>
        </p:nvGraphicFramePr>
        <p:xfrm>
          <a:off x="656824" y="2143972"/>
          <a:ext cx="6130342" cy="35657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28480941"/>
              </p:ext>
            </p:extLst>
          </p:nvPr>
        </p:nvGraphicFramePr>
        <p:xfrm>
          <a:off x="7212169" y="2288379"/>
          <a:ext cx="4430332" cy="2839465"/>
        </p:xfrm>
        <a:graphic>
          <a:graphicData uri="http://schemas.openxmlformats.org/drawingml/2006/table">
            <a:tbl>
              <a:tblPr firstRow="1" bandRow="1">
                <a:tableStyleId>{775DCB02-9BB8-47FD-8907-85C794F793BA}</a:tableStyleId>
              </a:tblPr>
              <a:tblGrid>
                <a:gridCol w="1805398"/>
                <a:gridCol w="2624934"/>
              </a:tblGrid>
              <a:tr h="567893">
                <a:tc>
                  <a:txBody>
                    <a:bodyPr/>
                    <a:lstStyle/>
                    <a:p>
                      <a:pPr algn="ctr"/>
                      <a:r>
                        <a:rPr lang="en-GB" sz="1600" b="1" dirty="0" smtClean="0"/>
                        <a:t>BMI</a:t>
                      </a:r>
                      <a:endParaRPr lang="en-GB" sz="1600" b="1" dirty="0"/>
                    </a:p>
                  </a:txBody>
                  <a:tcPr/>
                </a:tc>
                <a:tc>
                  <a:txBody>
                    <a:bodyPr/>
                    <a:lstStyle/>
                    <a:p>
                      <a:pPr algn="ctr"/>
                      <a:r>
                        <a:rPr lang="en-GB" sz="1600" b="1" dirty="0" smtClean="0"/>
                        <a:t>Inference</a:t>
                      </a:r>
                      <a:r>
                        <a:rPr lang="en-GB" sz="1600" b="1" baseline="0" dirty="0" smtClean="0"/>
                        <a:t> </a:t>
                      </a:r>
                      <a:endParaRPr lang="en-GB" sz="1600" b="1" dirty="0"/>
                    </a:p>
                  </a:txBody>
                  <a:tcPr/>
                </a:tc>
              </a:tr>
              <a:tr h="567893">
                <a:tc>
                  <a:txBody>
                    <a:bodyPr/>
                    <a:lstStyle/>
                    <a:p>
                      <a:pPr algn="ctr"/>
                      <a:r>
                        <a:rPr lang="en-GB" sz="1600" b="0" dirty="0" smtClean="0"/>
                        <a:t>&lt;18.5</a:t>
                      </a:r>
                      <a:endParaRPr lang="en-GB" sz="1600" b="0" dirty="0"/>
                    </a:p>
                  </a:txBody>
                  <a:tcPr/>
                </a:tc>
                <a:tc>
                  <a:txBody>
                    <a:bodyPr/>
                    <a:lstStyle/>
                    <a:p>
                      <a:pPr algn="ctr"/>
                      <a:r>
                        <a:rPr lang="en-GB" sz="1600" b="0" dirty="0" smtClean="0"/>
                        <a:t>Under weight</a:t>
                      </a:r>
                      <a:endParaRPr lang="en-GB" sz="1600" b="0" dirty="0"/>
                    </a:p>
                  </a:txBody>
                  <a:tcPr/>
                </a:tc>
              </a:tr>
              <a:tr h="567893">
                <a:tc>
                  <a:txBody>
                    <a:bodyPr/>
                    <a:lstStyle/>
                    <a:p>
                      <a:pPr algn="ctr"/>
                      <a:r>
                        <a:rPr lang="en-GB" sz="1600" b="0" dirty="0" smtClean="0"/>
                        <a:t>18.6-24.9</a:t>
                      </a:r>
                      <a:endParaRPr lang="en-GB" sz="1600" b="0" dirty="0"/>
                    </a:p>
                  </a:txBody>
                  <a:tcPr/>
                </a:tc>
                <a:tc>
                  <a:txBody>
                    <a:bodyPr/>
                    <a:lstStyle/>
                    <a:p>
                      <a:pPr algn="ctr"/>
                      <a:r>
                        <a:rPr lang="en-GB" sz="1600" b="0" dirty="0" smtClean="0"/>
                        <a:t>Normal</a:t>
                      </a:r>
                      <a:r>
                        <a:rPr lang="en-GB" sz="1600" b="0" baseline="0" dirty="0" smtClean="0"/>
                        <a:t> weight</a:t>
                      </a:r>
                      <a:endParaRPr lang="en-GB" sz="1600" b="0" dirty="0"/>
                    </a:p>
                  </a:txBody>
                  <a:tcPr/>
                </a:tc>
              </a:tr>
              <a:tr h="567893">
                <a:tc>
                  <a:txBody>
                    <a:bodyPr/>
                    <a:lstStyle/>
                    <a:p>
                      <a:pPr algn="ctr"/>
                      <a:r>
                        <a:rPr lang="en-GB" sz="1600" b="0" dirty="0" smtClean="0"/>
                        <a:t>25-29.9</a:t>
                      </a:r>
                      <a:endParaRPr lang="en-GB" sz="1600" b="0" dirty="0"/>
                    </a:p>
                  </a:txBody>
                  <a:tcPr/>
                </a:tc>
                <a:tc>
                  <a:txBody>
                    <a:bodyPr/>
                    <a:lstStyle/>
                    <a:p>
                      <a:pPr algn="ctr"/>
                      <a:r>
                        <a:rPr lang="en-GB" sz="1600" b="0" dirty="0" smtClean="0"/>
                        <a:t>Over weight</a:t>
                      </a:r>
                      <a:endParaRPr lang="en-GB" sz="1600" b="0" dirty="0"/>
                    </a:p>
                  </a:txBody>
                  <a:tcPr/>
                </a:tc>
              </a:tr>
              <a:tr h="567893">
                <a:tc>
                  <a:txBody>
                    <a:bodyPr/>
                    <a:lstStyle/>
                    <a:p>
                      <a:pPr algn="ctr"/>
                      <a:r>
                        <a:rPr lang="en-GB" sz="1600" b="0" dirty="0" smtClean="0"/>
                        <a:t>&gt;30</a:t>
                      </a:r>
                      <a:endParaRPr lang="en-GB" sz="1600" b="0" dirty="0"/>
                    </a:p>
                  </a:txBody>
                  <a:tcPr/>
                </a:tc>
                <a:tc>
                  <a:txBody>
                    <a:bodyPr/>
                    <a:lstStyle/>
                    <a:p>
                      <a:pPr algn="ctr"/>
                      <a:r>
                        <a:rPr lang="en-GB" sz="1600" b="0" dirty="0" smtClean="0"/>
                        <a:t>Obesity</a:t>
                      </a:r>
                      <a:endParaRPr lang="en-GB" sz="1600" b="0" dirty="0"/>
                    </a:p>
                  </a:txBody>
                  <a:tcPr/>
                </a:tc>
              </a:tr>
            </a:tbl>
          </a:graphicData>
        </a:graphic>
      </p:graphicFrame>
    </p:spTree>
    <p:extLst>
      <p:ext uri="{BB962C8B-B14F-4D97-AF65-F5344CB8AC3E}">
        <p14:creationId xmlns:p14="http://schemas.microsoft.com/office/powerpoint/2010/main" val="2037813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BMI: Age distribution</a:t>
            </a:r>
            <a:endParaRPr lang="en-GB" dirty="0"/>
          </a:p>
        </p:txBody>
      </p:sp>
      <p:graphicFrame>
        <p:nvGraphicFramePr>
          <p:cNvPr id="7" name="Chart 6"/>
          <p:cNvGraphicFramePr/>
          <p:nvPr>
            <p:extLst>
              <p:ext uri="{D42A27DB-BD31-4B8C-83A1-F6EECF244321}">
                <p14:modId xmlns:p14="http://schemas.microsoft.com/office/powerpoint/2010/main" val="817356807"/>
              </p:ext>
            </p:extLst>
          </p:nvPr>
        </p:nvGraphicFramePr>
        <p:xfrm>
          <a:off x="1824598" y="1539139"/>
          <a:ext cx="7320478" cy="336847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5360" y="6591167"/>
            <a:ext cx="9233297" cy="307777"/>
          </a:xfrm>
          <a:prstGeom prst="rect">
            <a:avLst/>
          </a:prstGeom>
          <a:noFill/>
        </p:spPr>
        <p:txBody>
          <a:bodyPr wrap="none" lIns="0" tIns="0" rIns="0" bIns="0" rtlCol="0" anchor="ctr">
            <a:spAutoFit/>
          </a:bodyPr>
          <a:lstStyle/>
          <a:p>
            <a:r>
              <a:rPr lang="en-GB" sz="1000" dirty="0">
                <a:latin typeface="Calibri" panose="020F0502020204030204" pitchFamily="34" charset="0"/>
                <a:cs typeface="Calibri" panose="020F0502020204030204" pitchFamily="34" charset="0"/>
              </a:rPr>
              <a:t>Apollo Sugar holds the Proprietary right for the content presented. Data or Insights can neither be published nor reproduced without permission from Apollo Sugar	</a:t>
            </a:r>
          </a:p>
          <a:p>
            <a:endParaRPr lang="en-IN" sz="1000" dirty="0" err="1" smtClean="0">
              <a:latin typeface="Calibri" panose="020F0502020204030204" pitchFamily="34" charset="0"/>
              <a:cs typeface="Calibri" panose="020F0502020204030204" pitchFamily="34" charset="0"/>
            </a:endParaRPr>
          </a:p>
        </p:txBody>
      </p:sp>
      <p:sp>
        <p:nvSpPr>
          <p:cNvPr id="6" name="Round Diagonal Corner Rectangle 5"/>
          <p:cNvSpPr/>
          <p:nvPr/>
        </p:nvSpPr>
        <p:spPr>
          <a:xfrm>
            <a:off x="1299376" y="5087913"/>
            <a:ext cx="8370922" cy="1184877"/>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b="1" dirty="0" smtClean="0">
                <a:latin typeface="Calibri" panose="020F0502020204030204" pitchFamily="34" charset="0"/>
                <a:cs typeface="Calibri" panose="020F0502020204030204" pitchFamily="34" charset="0"/>
              </a:rPr>
              <a:t>More than 60% of patients </a:t>
            </a:r>
            <a:r>
              <a:rPr lang="en-GB" sz="2100" b="1" dirty="0" smtClean="0">
                <a:latin typeface="Calibri" panose="020F0502020204030204" pitchFamily="34" charset="0"/>
                <a:cs typeface="Calibri" panose="020F0502020204030204" pitchFamily="34" charset="0"/>
              </a:rPr>
              <a:t>with </a:t>
            </a:r>
            <a:r>
              <a:rPr lang="en-GB" sz="2100" b="1" dirty="0" smtClean="0">
                <a:latin typeface="Calibri" panose="020F0502020204030204" pitchFamily="34" charset="0"/>
                <a:cs typeface="Calibri" panose="020F0502020204030204" pitchFamily="34" charset="0"/>
              </a:rPr>
              <a:t>overweight and obese BMI are </a:t>
            </a:r>
            <a:r>
              <a:rPr lang="en-GB" sz="2100" b="1" dirty="0" smtClean="0">
                <a:latin typeface="Calibri" panose="020F0502020204030204" pitchFamily="34" charset="0"/>
                <a:cs typeface="Calibri" panose="020F0502020204030204" pitchFamily="34" charset="0"/>
              </a:rPr>
              <a:t>&gt;40 years of age. S</a:t>
            </a:r>
            <a:r>
              <a:rPr lang="en-GB" sz="2100" b="1" dirty="0" smtClean="0">
                <a:latin typeface="Calibri" panose="020F0502020204030204" pitchFamily="34" charset="0"/>
                <a:cs typeface="Calibri" panose="020F0502020204030204" pitchFamily="34" charset="0"/>
              </a:rPr>
              <a:t>uggesting individuals with </a:t>
            </a:r>
            <a:r>
              <a:rPr lang="en-GB" sz="2100" b="1" dirty="0" smtClean="0">
                <a:latin typeface="Calibri" panose="020F0502020204030204" pitchFamily="34" charset="0"/>
                <a:cs typeface="Calibri" panose="020F0502020204030204" pitchFamily="34" charset="0"/>
              </a:rPr>
              <a:t>advancing age and higher BMI may have h</a:t>
            </a:r>
            <a:r>
              <a:rPr lang="en-GB" sz="2100" b="1" dirty="0" smtClean="0">
                <a:latin typeface="Calibri" panose="020F0502020204030204" pitchFamily="34" charset="0"/>
                <a:cs typeface="Calibri" panose="020F0502020204030204" pitchFamily="34" charset="0"/>
              </a:rPr>
              <a:t>igh risk for diabetes.</a:t>
            </a:r>
            <a:endParaRPr lang="en-GB" sz="2100"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2854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BMI: Gender distribution</a:t>
            </a:r>
            <a:endParaRPr lang="en-GB" dirty="0"/>
          </a:p>
        </p:txBody>
      </p:sp>
      <p:sp>
        <p:nvSpPr>
          <p:cNvPr id="6" name="TextBox 5"/>
          <p:cNvSpPr txBox="1"/>
          <p:nvPr/>
        </p:nvSpPr>
        <p:spPr>
          <a:xfrm>
            <a:off x="335360"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sp>
        <p:nvSpPr>
          <p:cNvPr id="7" name="Round Diagonal Corner Rectangle 6"/>
          <p:cNvSpPr/>
          <p:nvPr/>
        </p:nvSpPr>
        <p:spPr>
          <a:xfrm>
            <a:off x="579549" y="5203065"/>
            <a:ext cx="10959921" cy="1056067"/>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b="1" dirty="0" smtClean="0">
                <a:latin typeface="Calibri" panose="020F0502020204030204" pitchFamily="34" charset="0"/>
                <a:cs typeface="Calibri" panose="020F0502020204030204" pitchFamily="34" charset="0"/>
              </a:rPr>
              <a:t>In the overall screened population &gt;50% of the population in both males </a:t>
            </a:r>
            <a:r>
              <a:rPr lang="en-GB" sz="2100" b="1" dirty="0">
                <a:latin typeface="Calibri" panose="020F0502020204030204" pitchFamily="34" charset="0"/>
                <a:cs typeface="Calibri" panose="020F0502020204030204" pitchFamily="34" charset="0"/>
              </a:rPr>
              <a:t>and females </a:t>
            </a:r>
            <a:r>
              <a:rPr lang="en-GB" sz="2100" b="1" dirty="0" smtClean="0">
                <a:latin typeface="Calibri" panose="020F0502020204030204" pitchFamily="34" charset="0"/>
                <a:cs typeface="Calibri" panose="020F0502020204030204" pitchFamily="34" charset="0"/>
              </a:rPr>
              <a:t>were either overweight or obese. </a:t>
            </a:r>
            <a:r>
              <a:rPr lang="en-GB" sz="2100" b="1" dirty="0" smtClean="0">
                <a:latin typeface="Calibri" panose="020F0502020204030204" pitchFamily="34" charset="0"/>
                <a:cs typeface="Calibri" panose="020F0502020204030204" pitchFamily="34" charset="0"/>
              </a:rPr>
              <a:t>Compared to other BMI group in obese BMI group female </a:t>
            </a:r>
            <a:r>
              <a:rPr lang="en-GB" sz="2100" b="1" dirty="0">
                <a:latin typeface="Calibri" panose="020F0502020204030204" pitchFamily="34" charset="0"/>
                <a:cs typeface="Calibri" panose="020F0502020204030204" pitchFamily="34" charset="0"/>
              </a:rPr>
              <a:t>(17</a:t>
            </a:r>
            <a:r>
              <a:rPr lang="en-GB" sz="2100" b="1" dirty="0" smtClean="0">
                <a:latin typeface="Calibri" panose="020F0502020204030204" pitchFamily="34" charset="0"/>
                <a:cs typeface="Calibri" panose="020F0502020204030204" pitchFamily="34" charset="0"/>
              </a:rPr>
              <a:t>%) </a:t>
            </a:r>
            <a:r>
              <a:rPr lang="en-GB" sz="2100" b="1" dirty="0" smtClean="0">
                <a:latin typeface="Calibri" panose="020F0502020204030204" pitchFamily="34" charset="0"/>
                <a:cs typeface="Calibri" panose="020F0502020204030204" pitchFamily="34" charset="0"/>
              </a:rPr>
              <a:t>population </a:t>
            </a:r>
            <a:r>
              <a:rPr lang="en-GB" sz="2100" b="1" dirty="0" smtClean="0">
                <a:latin typeface="Calibri" panose="020F0502020204030204" pitchFamily="34" charset="0"/>
                <a:cs typeface="Calibri" panose="020F0502020204030204" pitchFamily="34" charset="0"/>
              </a:rPr>
              <a:t>were </a:t>
            </a:r>
            <a:r>
              <a:rPr lang="en-GB" sz="2100" b="1" dirty="0" smtClean="0">
                <a:latin typeface="Calibri" panose="020F0502020204030204" pitchFamily="34" charset="0"/>
                <a:cs typeface="Calibri" panose="020F0502020204030204" pitchFamily="34" charset="0"/>
              </a:rPr>
              <a:t>higher than males </a:t>
            </a:r>
            <a:r>
              <a:rPr lang="en-GB" sz="2100" b="1" dirty="0" smtClean="0">
                <a:latin typeface="Calibri" panose="020F0502020204030204" pitchFamily="34" charset="0"/>
                <a:cs typeface="Calibri" panose="020F0502020204030204" pitchFamily="34" charset="0"/>
              </a:rPr>
              <a:t>(13%) indicating high </a:t>
            </a:r>
            <a:r>
              <a:rPr lang="en-GB" sz="2100" b="1" dirty="0">
                <a:latin typeface="Calibri" panose="020F0502020204030204" pitchFamily="34" charset="0"/>
                <a:cs typeface="Calibri" panose="020F0502020204030204" pitchFamily="34" charset="0"/>
              </a:rPr>
              <a:t>risk </a:t>
            </a:r>
            <a:r>
              <a:rPr lang="en-GB" sz="2100" b="1" dirty="0" smtClean="0">
                <a:latin typeface="Calibri" panose="020F0502020204030204" pitchFamily="34" charset="0"/>
                <a:cs typeface="Calibri" panose="020F0502020204030204" pitchFamily="34" charset="0"/>
              </a:rPr>
              <a:t>population</a:t>
            </a:r>
            <a:endParaRPr lang="en-GB" sz="2100" b="1" dirty="0">
              <a:latin typeface="Calibri" panose="020F0502020204030204" pitchFamily="34" charset="0"/>
              <a:cs typeface="Calibri" panose="020F0502020204030204" pitchFamily="34" charset="0"/>
            </a:endParaRPr>
          </a:p>
        </p:txBody>
      </p:sp>
      <p:graphicFrame>
        <p:nvGraphicFramePr>
          <p:cNvPr id="12" name="Chart 11"/>
          <p:cNvGraphicFramePr/>
          <p:nvPr>
            <p:extLst>
              <p:ext uri="{D42A27DB-BD31-4B8C-83A1-F6EECF244321}">
                <p14:modId xmlns:p14="http://schemas.microsoft.com/office/powerpoint/2010/main" val="259544876"/>
              </p:ext>
            </p:extLst>
          </p:nvPr>
        </p:nvGraphicFramePr>
        <p:xfrm>
          <a:off x="1989519" y="1240755"/>
          <a:ext cx="7330364" cy="37650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2120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BMI: Random Blood Sugar distribution</a:t>
            </a:r>
            <a:endParaRPr lang="en-GB" dirty="0"/>
          </a:p>
        </p:txBody>
      </p:sp>
      <p:sp>
        <p:nvSpPr>
          <p:cNvPr id="7" name="Text Placeholder 4"/>
          <p:cNvSpPr txBox="1">
            <a:spLocks/>
          </p:cNvSpPr>
          <p:nvPr/>
        </p:nvSpPr>
        <p:spPr bwMode="gray">
          <a:xfrm>
            <a:off x="310338" y="4351205"/>
            <a:ext cx="5672719" cy="2376140"/>
          </a:xfrm>
          <a:prstGeom prst="rect">
            <a:avLst/>
          </a:prstGeom>
        </p:spPr>
        <p:txBody>
          <a:bodyPr vert="horz" lIns="0" tIns="0" rIns="0" bIns="0" rtlCol="0">
            <a:noAutofit/>
          </a:bodyPr>
          <a:lst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marL="342900" indent="-342900" algn="l" defTabSz="685800" rtl="0" eaLnBrk="1" latinLnBrk="0" hangingPunct="1">
              <a:lnSpc>
                <a:spcPct val="100000"/>
              </a:lnSpc>
              <a:spcBef>
                <a:spcPts val="450"/>
              </a:spcBef>
              <a:buClr>
                <a:srgbClr val="188DC3"/>
              </a:buClr>
              <a:buSzPct val="75000"/>
              <a:buFont typeface="Wingdings" panose="05000000000000000000" pitchFamily="2" charset="2"/>
              <a:buChar char="q"/>
              <a:defRPr lang="en-US" sz="2100" b="0" kern="1200" noProof="0" dirty="0" smtClean="0">
                <a:solidFill>
                  <a:schemeClr val="tx1">
                    <a:lumMod val="75000"/>
                    <a:lumOff val="25000"/>
                  </a:schemeClr>
                </a:solidFill>
                <a:latin typeface="Calibri" panose="020F0502020204030204" pitchFamily="34" charset="0"/>
                <a:ea typeface="+mn-ea"/>
                <a:cs typeface="Arial" pitchFamily="34" charset="0"/>
              </a:defRPr>
            </a:lvl2pPr>
            <a:lvl3pPr marL="133350" indent="-133350" algn="l" defTabSz="685800" rtl="0" eaLnBrk="1" latinLnBrk="0" hangingPunct="1">
              <a:lnSpc>
                <a:spcPct val="100000"/>
              </a:lnSpc>
              <a:spcBef>
                <a:spcPts val="450"/>
              </a:spcBef>
              <a:buClr>
                <a:srgbClr val="188DC3"/>
              </a:buClr>
              <a:buSzPct val="75000"/>
              <a:buFont typeface="Wingdings" panose="05000000000000000000" pitchFamily="2" charset="2"/>
              <a:buChar char="v"/>
              <a:defRPr lang="en-US" sz="2400" b="0" kern="1200" noProof="0" dirty="0" smtClean="0">
                <a:solidFill>
                  <a:schemeClr val="tx1"/>
                </a:solidFill>
                <a:latin typeface="Calibri" panose="020F0502020204030204" pitchFamily="34" charset="0"/>
                <a:ea typeface="+mn-ea"/>
                <a:cs typeface="Arial" pitchFamily="34" charset="0"/>
              </a:defRPr>
            </a:lvl3pPr>
            <a:lvl4pPr marL="266700" indent="-133350"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lgn="l" defTabSz="685800" rtl="0" eaLnBrk="1" latinLnBrk="0" hangingPunct="1">
              <a:lnSpc>
                <a:spcPct val="100000"/>
              </a:lnSpc>
              <a:spcBef>
                <a:spcPts val="450"/>
              </a:spcBef>
              <a:buClr>
                <a:srgbClr val="0070C0"/>
              </a:buClr>
              <a:buSzPct val="85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lgn="l" defTabSz="685800" rtl="0" eaLnBrk="1" latinLnBrk="0" hangingPunct="1">
              <a:lnSpc>
                <a:spcPct val="100000"/>
              </a:lnSpc>
              <a:spcBef>
                <a:spcPts val="450"/>
              </a:spcBef>
              <a:buClr>
                <a:srgbClr val="0070C0"/>
              </a:buClr>
              <a:buSzPct val="85000"/>
              <a:buFont typeface="Arial" pitchFamily="34" charset="0"/>
              <a:buChar char="■"/>
              <a:defRPr lang="en-US" sz="1200" kern="1200" baseline="0" dirty="0" smtClean="0">
                <a:solidFill>
                  <a:schemeClr val="bg2">
                    <a:lumMod val="75000"/>
                  </a:schemeClr>
                </a:solidFill>
                <a:latin typeface="Calibri" panose="020F0502020204030204" pitchFamily="34" charset="0"/>
                <a:ea typeface="+mn-ea"/>
                <a:cs typeface="Arial" pitchFamily="34" charset="0"/>
              </a:defRPr>
            </a:lvl7pPr>
            <a:lvl8pPr marL="810816" indent="-139304"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mn-cs"/>
              </a:defRPr>
            </a:lvl8pPr>
            <a:lvl9pPr marL="941785" indent="-130969"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Arial" pitchFamily="34" charset="0"/>
              </a:defRPr>
            </a:lvl9pPr>
          </a:lstStyle>
          <a:p>
            <a:endParaRPr lang="en-GB" sz="1600" dirty="0"/>
          </a:p>
        </p:txBody>
      </p:sp>
      <p:sp>
        <p:nvSpPr>
          <p:cNvPr id="8" name="Text Placeholder 5"/>
          <p:cNvSpPr txBox="1">
            <a:spLocks/>
          </p:cNvSpPr>
          <p:nvPr/>
        </p:nvSpPr>
        <p:spPr bwMode="gray">
          <a:xfrm>
            <a:off x="6158199" y="4351205"/>
            <a:ext cx="5672719" cy="2376140"/>
          </a:xfrm>
          <a:prstGeom prst="rect">
            <a:avLst/>
          </a:prstGeom>
        </p:spPr>
        <p:txBody>
          <a:bodyPr vert="horz" lIns="0" tIns="0" rIns="0" bIns="0" rtlCol="0">
            <a:noAutofit/>
          </a:bodyPr>
          <a:lstStyle>
            <a:lvl1pPr marL="342900" indent="-342900" algn="l" defTabSz="685800" rtl="0" eaLnBrk="1" latinLnBrk="0" hangingPunct="1">
              <a:lnSpc>
                <a:spcPct val="100000"/>
              </a:lnSpc>
              <a:spcBef>
                <a:spcPts val="450"/>
              </a:spcBef>
              <a:buClr>
                <a:srgbClr val="0070C0"/>
              </a:buClr>
              <a:buFont typeface="Wingdings" panose="05000000000000000000" pitchFamily="2" charset="2"/>
              <a:buChar char="q"/>
              <a:defRPr lang="en-US" sz="2100" b="1" kern="1200" noProof="0" dirty="0" smtClean="0">
                <a:solidFill>
                  <a:srgbClr val="006699"/>
                </a:solidFill>
                <a:latin typeface="Calibri" panose="020F0502020204030204" pitchFamily="34" charset="0"/>
                <a:ea typeface="+mn-ea"/>
                <a:cs typeface="Arial" pitchFamily="34" charset="0"/>
              </a:defRPr>
            </a:lvl1pPr>
            <a:lvl2pPr marL="342900" indent="-342900" algn="l" defTabSz="685800" rtl="0" eaLnBrk="1" latinLnBrk="0" hangingPunct="1">
              <a:lnSpc>
                <a:spcPct val="100000"/>
              </a:lnSpc>
              <a:spcBef>
                <a:spcPts val="450"/>
              </a:spcBef>
              <a:buClr>
                <a:srgbClr val="188DC3"/>
              </a:buClr>
              <a:buSzPct val="75000"/>
              <a:buFont typeface="Wingdings" panose="05000000000000000000" pitchFamily="2" charset="2"/>
              <a:buChar char="q"/>
              <a:defRPr lang="en-US" sz="2100" b="0" kern="1200" noProof="0" dirty="0" smtClean="0">
                <a:solidFill>
                  <a:schemeClr val="tx1">
                    <a:lumMod val="75000"/>
                    <a:lumOff val="25000"/>
                  </a:schemeClr>
                </a:solidFill>
                <a:latin typeface="Calibri" panose="020F0502020204030204" pitchFamily="34" charset="0"/>
                <a:ea typeface="+mn-ea"/>
                <a:cs typeface="Arial" pitchFamily="34" charset="0"/>
              </a:defRPr>
            </a:lvl2pPr>
            <a:lvl3pPr marL="133350" indent="-133350" algn="l" defTabSz="685800" rtl="0" eaLnBrk="1" latinLnBrk="0" hangingPunct="1">
              <a:lnSpc>
                <a:spcPct val="100000"/>
              </a:lnSpc>
              <a:spcBef>
                <a:spcPts val="450"/>
              </a:spcBef>
              <a:buClr>
                <a:srgbClr val="188DC3"/>
              </a:buClr>
              <a:buSzPct val="75000"/>
              <a:buFont typeface="Wingdings" panose="05000000000000000000" pitchFamily="2" charset="2"/>
              <a:buChar char="v"/>
              <a:defRPr lang="en-US" sz="2400" b="0" kern="1200" noProof="0" dirty="0" smtClean="0">
                <a:solidFill>
                  <a:schemeClr val="tx1"/>
                </a:solidFill>
                <a:latin typeface="Calibri" panose="020F0502020204030204" pitchFamily="34" charset="0"/>
                <a:ea typeface="+mn-ea"/>
                <a:cs typeface="Arial" pitchFamily="34" charset="0"/>
              </a:defRPr>
            </a:lvl3pPr>
            <a:lvl4pPr marL="266700" indent="-133350"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950" b="0" kern="1200" baseline="0" noProof="0" dirty="0" smtClean="0">
                <a:solidFill>
                  <a:schemeClr val="tx1">
                    <a:lumMod val="65000"/>
                    <a:lumOff val="35000"/>
                  </a:schemeClr>
                </a:solidFill>
                <a:latin typeface="Calibri" panose="020F0502020204030204" pitchFamily="34" charset="0"/>
                <a:ea typeface="+mn-ea"/>
                <a:cs typeface="Arial" pitchFamily="34" charset="0"/>
              </a:defRPr>
            </a:lvl4pPr>
            <a:lvl5pPr marL="401241" indent="-130969" algn="l" defTabSz="685800" rtl="0" eaLnBrk="1" latinLnBrk="0" hangingPunct="1">
              <a:lnSpc>
                <a:spcPct val="100000"/>
              </a:lnSpc>
              <a:spcBef>
                <a:spcPts val="450"/>
              </a:spcBef>
              <a:buClr>
                <a:srgbClr val="0070C0"/>
              </a:buClr>
              <a:buSzPct val="75000"/>
              <a:buFont typeface="Wingdings" panose="05000000000000000000" pitchFamily="2" charset="2"/>
              <a:buChar char="q"/>
              <a:defRPr lang="en-US" sz="1800" b="0" kern="1200" baseline="0" noProof="0" dirty="0" smtClean="0">
                <a:solidFill>
                  <a:schemeClr val="tx1">
                    <a:lumMod val="65000"/>
                    <a:lumOff val="35000"/>
                  </a:schemeClr>
                </a:solidFill>
                <a:latin typeface="Calibri" panose="020F0502020204030204" pitchFamily="34" charset="0"/>
                <a:ea typeface="+mn-ea"/>
                <a:cs typeface="Arial" pitchFamily="34" charset="0"/>
              </a:defRPr>
            </a:lvl5pPr>
            <a:lvl6pPr marL="540544" indent="-139304" algn="l" defTabSz="685800" rtl="0" eaLnBrk="1" latinLnBrk="0" hangingPunct="1">
              <a:lnSpc>
                <a:spcPct val="100000"/>
              </a:lnSpc>
              <a:spcBef>
                <a:spcPts val="450"/>
              </a:spcBef>
              <a:buClr>
                <a:srgbClr val="0070C0"/>
              </a:buClr>
              <a:buSzPct val="85000"/>
              <a:buFont typeface="Wingdings" panose="05000000000000000000" pitchFamily="2" charset="2"/>
              <a:buChar char="§"/>
              <a:defRPr lang="en-US" sz="1500" kern="1200" baseline="0" dirty="0" smtClean="0">
                <a:solidFill>
                  <a:schemeClr val="bg2">
                    <a:lumMod val="50000"/>
                  </a:schemeClr>
                </a:solidFill>
                <a:latin typeface="Calibri" panose="020F0502020204030204" pitchFamily="34" charset="0"/>
                <a:ea typeface="+mn-ea"/>
                <a:cs typeface="Arial" pitchFamily="34" charset="0"/>
              </a:defRPr>
            </a:lvl6pPr>
            <a:lvl7pPr marL="671513" indent="-130969" algn="l" defTabSz="685800" rtl="0" eaLnBrk="1" latinLnBrk="0" hangingPunct="1">
              <a:lnSpc>
                <a:spcPct val="100000"/>
              </a:lnSpc>
              <a:spcBef>
                <a:spcPts val="450"/>
              </a:spcBef>
              <a:buClr>
                <a:srgbClr val="0070C0"/>
              </a:buClr>
              <a:buSzPct val="85000"/>
              <a:buFont typeface="Arial" pitchFamily="34" charset="0"/>
              <a:buChar char="■"/>
              <a:defRPr lang="en-US" sz="1200" kern="1200" baseline="0" dirty="0" smtClean="0">
                <a:solidFill>
                  <a:schemeClr val="bg2">
                    <a:lumMod val="75000"/>
                  </a:schemeClr>
                </a:solidFill>
                <a:latin typeface="Calibri" panose="020F0502020204030204" pitchFamily="34" charset="0"/>
                <a:ea typeface="+mn-ea"/>
                <a:cs typeface="Arial" pitchFamily="34" charset="0"/>
              </a:defRPr>
            </a:lvl7pPr>
            <a:lvl8pPr marL="810816" indent="-139304"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mn-cs"/>
              </a:defRPr>
            </a:lvl8pPr>
            <a:lvl9pPr marL="941785" indent="-130969" algn="l" defTabSz="685800" rtl="0" eaLnBrk="1" latinLnBrk="0" hangingPunct="1">
              <a:lnSpc>
                <a:spcPct val="100000"/>
              </a:lnSpc>
              <a:spcBef>
                <a:spcPts val="450"/>
              </a:spcBef>
              <a:buClr>
                <a:srgbClr val="97989A"/>
              </a:buClr>
              <a:buFont typeface="Arial" pitchFamily="34" charset="0"/>
              <a:buChar char="■"/>
              <a:defRPr lang="en-GB" sz="750" kern="1200" dirty="0" smtClean="0">
                <a:solidFill>
                  <a:schemeClr val="tx1"/>
                </a:solidFill>
                <a:latin typeface="Arial"/>
                <a:ea typeface="+mn-ea"/>
                <a:cs typeface="Arial" pitchFamily="34" charset="0"/>
              </a:defRPr>
            </a:lvl9pPr>
          </a:lstStyle>
          <a:p>
            <a:pPr marL="0" indent="0">
              <a:buNone/>
            </a:pPr>
            <a:endParaRPr lang="en-GB" sz="1600"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3431294827"/>
              </p:ext>
            </p:extLst>
          </p:nvPr>
        </p:nvGraphicFramePr>
        <p:xfrm>
          <a:off x="2122786" y="1378040"/>
          <a:ext cx="7171306" cy="3500229"/>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2388359" y="5010363"/>
            <a:ext cx="8311488" cy="323165"/>
          </a:xfrm>
          <a:prstGeom prst="rect">
            <a:avLst/>
          </a:prstGeom>
          <a:noFill/>
        </p:spPr>
        <p:txBody>
          <a:bodyPr wrap="square" lIns="0" tIns="0" rIns="0" bIns="0" rtlCol="0">
            <a:spAutoFit/>
          </a:bodyPr>
          <a:lstStyle/>
          <a:p>
            <a:r>
              <a:rPr lang="en-GB" sz="2100" dirty="0" smtClean="0">
                <a:latin typeface="Calibri" panose="020F0502020204030204" pitchFamily="34" charset="0"/>
                <a:cs typeface="Calibri" panose="020F0502020204030204" pitchFamily="34" charset="0"/>
              </a:rPr>
              <a:t>.</a:t>
            </a:r>
          </a:p>
        </p:txBody>
      </p:sp>
      <p:sp>
        <p:nvSpPr>
          <p:cNvPr id="10" name="TextBox 9"/>
          <p:cNvSpPr txBox="1"/>
          <p:nvPr/>
        </p:nvSpPr>
        <p:spPr>
          <a:xfrm>
            <a:off x="335360"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sp>
        <p:nvSpPr>
          <p:cNvPr id="12" name="Round Diagonal Corner Rectangle 11"/>
          <p:cNvSpPr/>
          <p:nvPr/>
        </p:nvSpPr>
        <p:spPr>
          <a:xfrm>
            <a:off x="1569493" y="5049868"/>
            <a:ext cx="8277893" cy="948997"/>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100" b="1" dirty="0" smtClean="0">
              <a:solidFill>
                <a:schemeClr val="bg1"/>
              </a:solidFill>
              <a:latin typeface="Calibri" panose="020F0502020204030204" pitchFamily="34" charset="0"/>
              <a:cs typeface="Calibri" panose="020F0502020204030204" pitchFamily="34" charset="0"/>
            </a:endParaRPr>
          </a:p>
          <a:p>
            <a:r>
              <a:rPr lang="en-GB" sz="2100" b="1" dirty="0" smtClean="0">
                <a:solidFill>
                  <a:schemeClr val="bg1"/>
                </a:solidFill>
                <a:latin typeface="Calibri" panose="020F0502020204030204" pitchFamily="34" charset="0"/>
                <a:cs typeface="Calibri" panose="020F0502020204030204" pitchFamily="34" charset="0"/>
              </a:rPr>
              <a:t>More than 60% of individuals </a:t>
            </a:r>
            <a:r>
              <a:rPr lang="en-GB" sz="2100" b="1" dirty="0" smtClean="0">
                <a:solidFill>
                  <a:schemeClr val="bg1"/>
                </a:solidFill>
                <a:latin typeface="Calibri" panose="020F0502020204030204" pitchFamily="34" charset="0"/>
                <a:cs typeface="Calibri" panose="020F0502020204030204" pitchFamily="34" charset="0"/>
              </a:rPr>
              <a:t>RBS is &gt;200mg/dL and this because they are either </a:t>
            </a:r>
            <a:r>
              <a:rPr lang="en-GB" sz="2100" b="1" dirty="0" smtClean="0">
                <a:solidFill>
                  <a:schemeClr val="bg1"/>
                </a:solidFill>
                <a:latin typeface="Calibri" panose="020F0502020204030204" pitchFamily="34" charset="0"/>
                <a:cs typeface="Calibri" panose="020F0502020204030204" pitchFamily="34" charset="0"/>
              </a:rPr>
              <a:t>over weight or </a:t>
            </a:r>
            <a:r>
              <a:rPr lang="en-GB" sz="2100" b="1" dirty="0" smtClean="0">
                <a:solidFill>
                  <a:schemeClr val="bg1"/>
                </a:solidFill>
                <a:latin typeface="Calibri" panose="020F0502020204030204" pitchFamily="34" charset="0"/>
                <a:cs typeface="Calibri" panose="020F0502020204030204" pitchFamily="34" charset="0"/>
              </a:rPr>
              <a:t>obese</a:t>
            </a:r>
            <a:endParaRPr lang="en-GB" sz="2100" b="1" dirty="0" smtClean="0">
              <a:solidFill>
                <a:schemeClr val="bg1"/>
              </a:solidFill>
              <a:latin typeface="Calibri" panose="020F0502020204030204" pitchFamily="34" charset="0"/>
              <a:cs typeface="Calibri" panose="020F0502020204030204" pitchFamily="34" charset="0"/>
            </a:endParaRPr>
          </a:p>
          <a:p>
            <a:endParaRPr lang="en-GB" sz="2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7968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BMI : Family history of Diabetes</a:t>
            </a:r>
            <a:endParaRPr lang="en-GB" dirty="0"/>
          </a:p>
        </p:txBody>
      </p:sp>
      <p:graphicFrame>
        <p:nvGraphicFramePr>
          <p:cNvPr id="11" name="Chart 10"/>
          <p:cNvGraphicFramePr/>
          <p:nvPr>
            <p:extLst>
              <p:ext uri="{D42A27DB-BD31-4B8C-83A1-F6EECF244321}">
                <p14:modId xmlns:p14="http://schemas.microsoft.com/office/powerpoint/2010/main" val="1728807057"/>
              </p:ext>
            </p:extLst>
          </p:nvPr>
        </p:nvGraphicFramePr>
        <p:xfrm>
          <a:off x="1941013" y="1354548"/>
          <a:ext cx="7200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35360"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sp>
        <p:nvSpPr>
          <p:cNvPr id="7" name="Round Diagonal Corner Rectangle 6"/>
          <p:cNvSpPr/>
          <p:nvPr/>
        </p:nvSpPr>
        <p:spPr>
          <a:xfrm>
            <a:off x="1402067" y="5125792"/>
            <a:ext cx="8277893" cy="1077755"/>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b="1" dirty="0" smtClean="0">
                <a:solidFill>
                  <a:schemeClr val="bg1"/>
                </a:solidFill>
                <a:latin typeface="Calibri" panose="020F0502020204030204" pitchFamily="34" charset="0"/>
                <a:cs typeface="Calibri" panose="020F0502020204030204" pitchFamily="34" charset="0"/>
              </a:rPr>
              <a:t>Family history of diabetes and overweight and obese BMI are at high risk for diabetes and</a:t>
            </a:r>
            <a:endParaRPr lang="en-US" sz="21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963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BMI: Prevalence of Diabetes</a:t>
            </a:r>
            <a:endParaRPr lang="en-GB" dirty="0"/>
          </a:p>
        </p:txBody>
      </p:sp>
      <p:graphicFrame>
        <p:nvGraphicFramePr>
          <p:cNvPr id="9" name="Chart 8"/>
          <p:cNvGraphicFramePr/>
          <p:nvPr>
            <p:extLst>
              <p:ext uri="{D42A27DB-BD31-4B8C-83A1-F6EECF244321}">
                <p14:modId xmlns:p14="http://schemas.microsoft.com/office/powerpoint/2010/main" val="2593071735"/>
              </p:ext>
            </p:extLst>
          </p:nvPr>
        </p:nvGraphicFramePr>
        <p:xfrm>
          <a:off x="1785763" y="1315672"/>
          <a:ext cx="7200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09934" y="5977719"/>
            <a:ext cx="10194878" cy="307777"/>
          </a:xfrm>
          <a:prstGeom prst="rect">
            <a:avLst/>
          </a:prstGeom>
          <a:noFill/>
        </p:spPr>
        <p:txBody>
          <a:bodyPr wrap="square" lIns="0" tIns="0" rIns="0" bIns="0" rtlCol="0">
            <a:spAutoFit/>
          </a:bodyPr>
          <a:lstStyle/>
          <a:p>
            <a:r>
              <a:rPr lang="en-GB" sz="2000" dirty="0" smtClean="0"/>
              <a:t> </a:t>
            </a:r>
          </a:p>
        </p:txBody>
      </p:sp>
      <p:sp>
        <p:nvSpPr>
          <p:cNvPr id="7" name="TextBox 6"/>
          <p:cNvSpPr txBox="1"/>
          <p:nvPr/>
        </p:nvSpPr>
        <p:spPr>
          <a:xfrm>
            <a:off x="335360" y="6591167"/>
            <a:ext cx="9233297" cy="307777"/>
          </a:xfrm>
          <a:prstGeom prst="rect">
            <a:avLst/>
          </a:prstGeom>
          <a:noFill/>
        </p:spPr>
        <p:txBody>
          <a:bodyPr wrap="none" lIns="0" tIns="0" rIns="0" bIns="0" rtlCol="0" anchor="ctr">
            <a:spAutoFit/>
          </a:bodyPr>
          <a:lstStyle/>
          <a:p>
            <a:r>
              <a:rPr lang="en-GB" sz="1000" dirty="0"/>
              <a:t>Apollo Sugar holds the Proprietary right for the content presented. Data or Insights can neither be published nor reproduced without permission from Apollo Sugar	</a:t>
            </a:r>
          </a:p>
          <a:p>
            <a:endParaRPr lang="en-IN" sz="1000" dirty="0" err="1" smtClean="0"/>
          </a:p>
        </p:txBody>
      </p:sp>
      <p:sp>
        <p:nvSpPr>
          <p:cNvPr id="8" name="Round Diagonal Corner Rectangle 7"/>
          <p:cNvSpPr/>
          <p:nvPr/>
        </p:nvSpPr>
        <p:spPr>
          <a:xfrm>
            <a:off x="1502262" y="5084658"/>
            <a:ext cx="8345124" cy="799096"/>
          </a:xfrm>
          <a:prstGeom prst="round2Diag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100" b="1" dirty="0" smtClean="0">
                <a:solidFill>
                  <a:schemeClr val="bg1"/>
                </a:solidFill>
                <a:latin typeface="Calibri" panose="020F0502020204030204" pitchFamily="34" charset="0"/>
                <a:cs typeface="Calibri" panose="020F0502020204030204" pitchFamily="34" charset="0"/>
              </a:rPr>
              <a:t>The prevalence </a:t>
            </a:r>
            <a:r>
              <a:rPr lang="en-GB" sz="2100" b="1" dirty="0">
                <a:solidFill>
                  <a:schemeClr val="bg1"/>
                </a:solidFill>
                <a:latin typeface="Calibri" panose="020F0502020204030204" pitchFamily="34" charset="0"/>
                <a:cs typeface="Calibri" panose="020F0502020204030204" pitchFamily="34" charset="0"/>
              </a:rPr>
              <a:t>of diabetes is high in </a:t>
            </a:r>
            <a:r>
              <a:rPr lang="en-GB" sz="2100" b="1" dirty="0" smtClean="0">
                <a:solidFill>
                  <a:schemeClr val="bg1"/>
                </a:solidFill>
                <a:latin typeface="Calibri" panose="020F0502020204030204" pitchFamily="34" charset="0"/>
                <a:cs typeface="Calibri" panose="020F0502020204030204" pitchFamily="34" charset="0"/>
              </a:rPr>
              <a:t>overweight (30%) </a:t>
            </a:r>
            <a:r>
              <a:rPr lang="en-GB" sz="2100" b="1" dirty="0">
                <a:solidFill>
                  <a:schemeClr val="bg1"/>
                </a:solidFill>
                <a:latin typeface="Calibri" panose="020F0502020204030204" pitchFamily="34" charset="0"/>
                <a:cs typeface="Calibri" panose="020F0502020204030204" pitchFamily="34" charset="0"/>
              </a:rPr>
              <a:t>and </a:t>
            </a:r>
            <a:r>
              <a:rPr lang="en-GB" sz="2100" b="1" dirty="0" smtClean="0">
                <a:solidFill>
                  <a:schemeClr val="bg1"/>
                </a:solidFill>
                <a:latin typeface="Calibri" panose="020F0502020204030204" pitchFamily="34" charset="0"/>
                <a:cs typeface="Calibri" panose="020F0502020204030204" pitchFamily="34" charset="0"/>
              </a:rPr>
              <a:t>obese (30%) individuals compared to normal and underweight individuals.</a:t>
            </a:r>
            <a:endParaRPr lang="en-US" sz="21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4409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1464" y="1083344"/>
            <a:ext cx="8169499" cy="5509200"/>
          </a:xfrm>
          <a:prstGeom prst="rect">
            <a:avLst/>
          </a:prstGeom>
        </p:spPr>
        <p:txBody>
          <a:bodyPr wrap="square">
            <a:spAutoFit/>
          </a:bodyPr>
          <a:lstStyle/>
          <a:p>
            <a:r>
              <a:rPr lang="en-US" sz="1600" b="1" dirty="0" smtClean="0">
                <a:solidFill>
                  <a:srgbClr val="00338D"/>
                </a:solidFill>
                <a:latin typeface="Times New Roman" panose="02020603050405020304" pitchFamily="18" charset="0"/>
                <a:cs typeface="Times New Roman" panose="02020603050405020304" pitchFamily="18" charset="0"/>
              </a:rPr>
              <a:t>Prevalence </a:t>
            </a:r>
            <a:r>
              <a:rPr lang="en-US" sz="1600" b="1" dirty="0">
                <a:solidFill>
                  <a:srgbClr val="00338D"/>
                </a:solidFill>
                <a:latin typeface="Times New Roman" panose="02020603050405020304" pitchFamily="18" charset="0"/>
                <a:cs typeface="Times New Roman" panose="02020603050405020304" pitchFamily="18" charset="0"/>
              </a:rPr>
              <a:t>and Predictors of hyperglycaemia across India: Apollo Sugar nation-wide Diabetes Surveillance Campaign </a:t>
            </a:r>
            <a:endParaRPr lang="en-US" sz="1600" b="1" dirty="0" smtClean="0">
              <a:solidFill>
                <a:srgbClr val="00338D"/>
              </a:solidFill>
              <a:latin typeface="Times New Roman" panose="02020603050405020304" pitchFamily="18" charset="0"/>
              <a:cs typeface="Times New Roman" panose="02020603050405020304" pitchFamily="18" charset="0"/>
            </a:endParaRPr>
          </a:p>
          <a:p>
            <a:endParaRPr lang="en-US" sz="1600" b="1" dirty="0">
              <a:solidFill>
                <a:srgbClr val="000000"/>
              </a:solidFill>
              <a:latin typeface="Times New Roman" panose="02020603050405020304" pitchFamily="18" charset="0"/>
              <a:cs typeface="Times New Roman" panose="02020603050405020304" pitchFamily="18" charset="0"/>
            </a:endParaRPr>
          </a:p>
          <a:p>
            <a:r>
              <a:rPr lang="en-US" sz="1600" b="1" i="1" dirty="0" err="1" smtClean="0">
                <a:latin typeface="Times New Roman" panose="02020603050405020304" pitchFamily="18" charset="0"/>
                <a:cs typeface="Times New Roman" panose="02020603050405020304" pitchFamily="18" charset="0"/>
              </a:rPr>
              <a:t>Dr</a:t>
            </a:r>
            <a:r>
              <a:rPr lang="en-US" sz="1600" b="1" i="1" dirty="0" smtClean="0">
                <a:latin typeface="Times New Roman" panose="02020603050405020304" pitchFamily="18" charset="0"/>
                <a:cs typeface="Times New Roman" panose="02020603050405020304" pitchFamily="18" charset="0"/>
              </a:rPr>
              <a:t> </a:t>
            </a:r>
            <a:r>
              <a:rPr lang="en-US" sz="1600" b="1" i="1" dirty="0" err="1">
                <a:latin typeface="Times New Roman" panose="02020603050405020304" pitchFamily="18" charset="0"/>
                <a:cs typeface="Times New Roman" panose="02020603050405020304" pitchFamily="18" charset="0"/>
              </a:rPr>
              <a:t>Usha</a:t>
            </a:r>
            <a:r>
              <a:rPr lang="en-US" sz="1600" b="1" i="1" dirty="0">
                <a:latin typeface="Times New Roman" panose="02020603050405020304" pitchFamily="18" charset="0"/>
                <a:cs typeface="Times New Roman" panose="02020603050405020304" pitchFamily="18" charset="0"/>
              </a:rPr>
              <a:t> </a:t>
            </a:r>
            <a:r>
              <a:rPr lang="en-US" sz="1600" b="1" i="1" dirty="0" err="1" smtClean="0">
                <a:latin typeface="Times New Roman" panose="02020603050405020304" pitchFamily="18" charset="0"/>
                <a:cs typeface="Times New Roman" panose="02020603050405020304" pitchFamily="18" charset="0"/>
              </a:rPr>
              <a:t>Ayyagari</a:t>
            </a:r>
            <a:r>
              <a:rPr lang="en-US" sz="1600" b="1"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Dr Sanjiv </a:t>
            </a:r>
            <a:r>
              <a:rPr lang="en-US" sz="1600" i="1" dirty="0" smtClean="0">
                <a:latin typeface="Times New Roman" panose="02020603050405020304" pitchFamily="18" charset="0"/>
                <a:cs typeface="Times New Roman" panose="02020603050405020304" pitchFamily="18" charset="0"/>
              </a:rPr>
              <a:t>Shah, </a:t>
            </a:r>
            <a:r>
              <a:rPr lang="en-US" sz="1600" i="1" dirty="0">
                <a:latin typeface="Times New Roman" panose="02020603050405020304" pitchFamily="18" charset="0"/>
                <a:cs typeface="Times New Roman" panose="02020603050405020304" pitchFamily="18" charset="0"/>
              </a:rPr>
              <a:t>Dr J Jayaprakash </a:t>
            </a:r>
            <a:r>
              <a:rPr lang="en-US" sz="1600" i="1" dirty="0" smtClean="0">
                <a:latin typeface="Times New Roman" panose="02020603050405020304" pitchFamily="18" charset="0"/>
                <a:cs typeface="Times New Roman" panose="02020603050405020304" pitchFamily="18" charset="0"/>
              </a:rPr>
              <a:t>Sai, </a:t>
            </a:r>
            <a:r>
              <a:rPr lang="en-US" sz="1600" i="1" dirty="0">
                <a:latin typeface="Times New Roman" panose="02020603050405020304" pitchFamily="18" charset="0"/>
                <a:cs typeface="Times New Roman" panose="02020603050405020304" pitchFamily="18" charset="0"/>
              </a:rPr>
              <a:t>Dr Raja </a:t>
            </a:r>
            <a:r>
              <a:rPr lang="en-US" sz="1600" i="1" dirty="0" err="1" smtClean="0">
                <a:latin typeface="Times New Roman" panose="02020603050405020304" pitchFamily="18" charset="0"/>
                <a:cs typeface="Times New Roman" panose="02020603050405020304" pitchFamily="18" charset="0"/>
              </a:rPr>
              <a:t>Selvarajan</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Dr </a:t>
            </a:r>
            <a:r>
              <a:rPr lang="en-US" sz="1600" i="1" dirty="0" err="1">
                <a:latin typeface="Times New Roman" panose="02020603050405020304" pitchFamily="18" charset="0"/>
                <a:cs typeface="Times New Roman" panose="02020603050405020304" pitchFamily="18" charset="0"/>
              </a:rPr>
              <a:t>Sambit</a:t>
            </a:r>
            <a:r>
              <a:rPr lang="en-US" sz="1600" i="1" dirty="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Das, </a:t>
            </a:r>
            <a:r>
              <a:rPr lang="en-US" sz="1600" i="1" dirty="0">
                <a:latin typeface="Times New Roman" panose="02020603050405020304" pitchFamily="18" charset="0"/>
                <a:cs typeface="Times New Roman" panose="02020603050405020304" pitchFamily="18" charset="0"/>
              </a:rPr>
              <a:t>Dr Vamsi K </a:t>
            </a:r>
            <a:r>
              <a:rPr lang="en-US" sz="1600" i="1" dirty="0" smtClean="0">
                <a:latin typeface="Times New Roman" panose="02020603050405020304" pitchFamily="18" charset="0"/>
                <a:cs typeface="Times New Roman" panose="02020603050405020304" pitchFamily="18" charset="0"/>
              </a:rPr>
              <a:t>Kolukula, </a:t>
            </a:r>
            <a:r>
              <a:rPr lang="en-US" sz="1600" i="1" dirty="0" err="1" smtClean="0">
                <a:latin typeface="Times New Roman" panose="02020603050405020304" pitchFamily="18" charset="0"/>
                <a:cs typeface="Times New Roman" panose="02020603050405020304" pitchFamily="18" charset="0"/>
              </a:rPr>
              <a:t>Dr</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Shashank R Joshi</a:t>
            </a:r>
            <a:r>
              <a:rPr lang="en-US" sz="1600" i="1"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p>
          <a:p>
            <a:r>
              <a:rPr lang="en-US" sz="1600" b="1" dirty="0" smtClean="0">
                <a:solidFill>
                  <a:srgbClr val="00338D"/>
                </a:solidFill>
                <a:latin typeface="Times New Roman" panose="02020603050405020304" pitchFamily="18" charset="0"/>
                <a:cs typeface="Times New Roman" panose="02020603050405020304" pitchFamily="18" charset="0"/>
              </a:rPr>
              <a:t>Objective</a:t>
            </a:r>
            <a:r>
              <a:rPr lang="en-US" sz="1600" b="1" dirty="0">
                <a:solidFill>
                  <a:srgbClr val="00338D"/>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To assess the prevalence of hyperglycaemia in patients with established diabetes mellitus (DM) across India as determined by a random capillary blood glucose test (CBG</a:t>
            </a:r>
            <a:r>
              <a:rPr lang="en-US" sz="1600" dirty="0" smtClean="0">
                <a:latin typeface="Times New Roman" panose="02020603050405020304" pitchFamily="18" charset="0"/>
                <a:cs typeface="Times New Roman" panose="02020603050405020304" pitchFamily="18" charset="0"/>
              </a:rPr>
              <a:t>).</a:t>
            </a:r>
          </a:p>
          <a:p>
            <a:endParaRPr lang="en-US" sz="1600" b="1" dirty="0" smtClean="0">
              <a:solidFill>
                <a:srgbClr val="00338D"/>
              </a:solidFill>
              <a:latin typeface="Times New Roman" panose="02020603050405020304" pitchFamily="18" charset="0"/>
              <a:cs typeface="Times New Roman" panose="02020603050405020304" pitchFamily="18" charset="0"/>
            </a:endParaRPr>
          </a:p>
          <a:p>
            <a:r>
              <a:rPr lang="en-US" sz="1600" b="1" dirty="0" smtClean="0">
                <a:solidFill>
                  <a:srgbClr val="00338D"/>
                </a:solidFill>
                <a:latin typeface="Times New Roman" panose="02020603050405020304" pitchFamily="18" charset="0"/>
                <a:cs typeface="Times New Roman" panose="02020603050405020304" pitchFamily="18" charset="0"/>
              </a:rPr>
              <a:t>Results</a:t>
            </a:r>
            <a:r>
              <a:rPr lang="en-US" sz="1600" b="1" dirty="0">
                <a:solidFill>
                  <a:srgbClr val="00338D"/>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 total of 41,529 patients with DM were screened. Mean age of the subjects was 53.5 (SD 11.8) years, 78% were male. Mean CBG levels were found to be 199 (SD, 81). 49.6% (n=20,599) of patients were found to have hyperglycaemia (CBG&gt;180 mg/dL). Women gender (OR 0.908 (0.866-0.952)) (</a:t>
            </a:r>
            <a:r>
              <a:rPr lang="en-US" sz="1600" i="1" dirty="0">
                <a:latin typeface="Times New Roman" panose="02020603050405020304" pitchFamily="18" charset="0"/>
                <a:cs typeface="Times New Roman" panose="02020603050405020304" pitchFamily="18" charset="0"/>
              </a:rPr>
              <a:t>p</a:t>
            </a:r>
            <a:r>
              <a:rPr lang="en-US" sz="1600" dirty="0">
                <a:latin typeface="Times New Roman" panose="02020603050405020304" pitchFamily="18" charset="0"/>
                <a:cs typeface="Times New Roman" panose="02020603050405020304" pitchFamily="18" charset="0"/>
              </a:rPr>
              <a:t>&lt;0.01), younger age (OR 0.994 (0.992-0.996)) (</a:t>
            </a:r>
            <a:r>
              <a:rPr lang="en-US" sz="1600" i="1" dirty="0">
                <a:latin typeface="Times New Roman" panose="02020603050405020304" pitchFamily="18" charset="0"/>
                <a:cs typeface="Times New Roman" panose="02020603050405020304" pitchFamily="18" charset="0"/>
              </a:rPr>
              <a:t>p</a:t>
            </a:r>
            <a:r>
              <a:rPr lang="en-US" sz="1600" dirty="0">
                <a:latin typeface="Times New Roman" panose="02020603050405020304" pitchFamily="18" charset="0"/>
                <a:cs typeface="Times New Roman" panose="02020603050405020304" pitchFamily="18" charset="0"/>
              </a:rPr>
              <a:t>&lt;0.01), family history of diabetes (OR 1.645 (1.546-1.751)) (</a:t>
            </a:r>
            <a:r>
              <a:rPr lang="en-US" sz="1600" i="1" dirty="0">
                <a:latin typeface="Times New Roman" panose="02020603050405020304" pitchFamily="18" charset="0"/>
                <a:cs typeface="Times New Roman" panose="02020603050405020304" pitchFamily="18" charset="0"/>
              </a:rPr>
              <a:t>p</a:t>
            </a:r>
            <a:r>
              <a:rPr lang="en-US" sz="1600" dirty="0">
                <a:latin typeface="Times New Roman" panose="02020603050405020304" pitchFamily="18" charset="0"/>
                <a:cs typeface="Times New Roman" panose="02020603050405020304" pitchFamily="18" charset="0"/>
              </a:rPr>
              <a:t>&lt;0.01), increasing duration of diabetes (OR 1.285 (1.232-1.341)) (</a:t>
            </a:r>
            <a:r>
              <a:rPr lang="en-US" sz="1600" i="1" dirty="0">
                <a:latin typeface="Times New Roman" panose="02020603050405020304" pitchFamily="18" charset="0"/>
                <a:cs typeface="Times New Roman" panose="02020603050405020304" pitchFamily="18" charset="0"/>
              </a:rPr>
              <a:t>p</a:t>
            </a:r>
            <a:r>
              <a:rPr lang="en-US" sz="1600" dirty="0">
                <a:latin typeface="Times New Roman" panose="02020603050405020304" pitchFamily="18" charset="0"/>
                <a:cs typeface="Times New Roman" panose="02020603050405020304" pitchFamily="18" charset="0"/>
              </a:rPr>
              <a:t>&lt;0.01) predicted hyperglycaemia. </a:t>
            </a:r>
            <a:r>
              <a:rPr lang="en-US" sz="1600" b="1" i="1" dirty="0">
                <a:latin typeface="Times New Roman" panose="02020603050405020304" pitchFamily="18" charset="0"/>
                <a:cs typeface="Times New Roman" panose="02020603050405020304" pitchFamily="18" charset="0"/>
              </a:rPr>
              <a:t>BMI (OR 0.999 (0.985-1.014)) (p 0.915) and hypertension (OR 1.300 (0.977- 1.730)) (p 0.072) did not have a significant relationship with hyperglycaemia. </a:t>
            </a:r>
            <a:endParaRPr lang="en-US" sz="1600" b="1" i="1"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r>
              <a:rPr lang="en-US" sz="1600" b="1" dirty="0" smtClean="0">
                <a:solidFill>
                  <a:srgbClr val="00338D"/>
                </a:solidFill>
                <a:latin typeface="Times New Roman" panose="02020603050405020304" pitchFamily="18" charset="0"/>
                <a:cs typeface="Times New Roman" panose="02020603050405020304" pitchFamily="18" charset="0"/>
              </a:rPr>
              <a:t>Conclusion</a:t>
            </a:r>
            <a:r>
              <a:rPr lang="en-US" sz="1600" b="1" dirty="0">
                <a:solidFill>
                  <a:srgbClr val="00338D"/>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The study confirms that there is a high prevalence of hyperglycaemia in patients with established DM, highlighting the challenges of delivering efficient diabetic care across India. Family history, duration of diabetes are the key predictors that physicians should consider while managing diabetes in the community. </a:t>
            </a:r>
          </a:p>
        </p:txBody>
      </p:sp>
      <p:graphicFrame>
        <p:nvGraphicFramePr>
          <p:cNvPr id="9" name="Diagram 8"/>
          <p:cNvGraphicFramePr/>
          <p:nvPr>
            <p:extLst>
              <p:ext uri="{D42A27DB-BD31-4B8C-83A1-F6EECF244321}">
                <p14:modId xmlns:p14="http://schemas.microsoft.com/office/powerpoint/2010/main" val="4262194089"/>
              </p:ext>
            </p:extLst>
          </p:nvPr>
        </p:nvGraphicFramePr>
        <p:xfrm>
          <a:off x="8290991" y="1790884"/>
          <a:ext cx="36576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8417205" y="1286745"/>
            <a:ext cx="2859565" cy="338554"/>
          </a:xfrm>
          <a:prstGeom prst="rect">
            <a:avLst/>
          </a:prstGeom>
        </p:spPr>
        <p:txBody>
          <a:bodyPr wrap="none">
            <a:spAutoFit/>
          </a:bodyPr>
          <a:lstStyle/>
          <a:p>
            <a:r>
              <a:rPr lang="en-US" sz="1600" b="1" dirty="0">
                <a:solidFill>
                  <a:srgbClr val="00338D"/>
                </a:solidFill>
                <a:latin typeface="Times New Roman" panose="02020603050405020304" pitchFamily="18" charset="0"/>
                <a:cs typeface="Times New Roman" panose="02020603050405020304" pitchFamily="18" charset="0"/>
              </a:rPr>
              <a:t>Predictors of </a:t>
            </a:r>
            <a:r>
              <a:rPr lang="en-US" sz="1600" b="1" dirty="0" smtClean="0">
                <a:solidFill>
                  <a:srgbClr val="00338D"/>
                </a:solidFill>
                <a:latin typeface="Times New Roman" panose="02020603050405020304" pitchFamily="18" charset="0"/>
                <a:cs typeface="Times New Roman" panose="02020603050405020304" pitchFamily="18" charset="0"/>
              </a:rPr>
              <a:t>Hyperglycaemia </a:t>
            </a:r>
            <a:endParaRPr lang="en-US" sz="1600" dirty="0"/>
          </a:p>
        </p:txBody>
      </p:sp>
      <p:sp>
        <p:nvSpPr>
          <p:cNvPr id="11" name="Title 1"/>
          <p:cNvSpPr txBox="1">
            <a:spLocks/>
          </p:cNvSpPr>
          <p:nvPr/>
        </p:nvSpPr>
        <p:spPr bwMode="gray">
          <a:xfrm>
            <a:off x="334962" y="149588"/>
            <a:ext cx="9512025" cy="792088"/>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lvl1pPr algn="l" defTabSz="685800" rtl="0" eaLnBrk="1" latinLnBrk="0" hangingPunct="1">
              <a:spcBef>
                <a:spcPct val="0"/>
              </a:spcBef>
              <a:buNone/>
              <a:defRPr lang="en-GB" sz="2400" b="1" kern="1200" noProof="0" dirty="0">
                <a:solidFill>
                  <a:schemeClr val="bg1"/>
                </a:solidFill>
                <a:latin typeface="Calibri" panose="020F0502020204030204" pitchFamily="34" charset="0"/>
                <a:ea typeface="+mj-ea"/>
                <a:cs typeface="+mj-cs"/>
              </a:defRPr>
            </a:lvl1pPr>
            <a:lvl2pPr eaLnBrk="1" hangingPunct="1">
              <a:defRPr lang="en-GB" sz="1350" b="1" kern="1200" noProof="0" dirty="0">
                <a:solidFill>
                  <a:schemeClr val="bg1"/>
                </a:solidFill>
                <a:latin typeface="+mj-lt"/>
                <a:ea typeface="+mj-ea"/>
                <a:cs typeface="+mj-cs"/>
              </a:defRPr>
            </a:lvl2pPr>
            <a:lvl3pPr eaLnBrk="1" hangingPunct="1">
              <a:defRPr lang="en-GB" sz="1350" b="1" kern="1200" noProof="0" dirty="0">
                <a:solidFill>
                  <a:schemeClr val="bg1"/>
                </a:solidFill>
                <a:latin typeface="+mj-lt"/>
                <a:ea typeface="+mj-ea"/>
                <a:cs typeface="+mj-cs"/>
              </a:defRPr>
            </a:lvl3pPr>
            <a:lvl4pPr eaLnBrk="1" hangingPunct="1">
              <a:defRPr lang="en-GB" sz="1350" b="1" kern="1200" noProof="0" dirty="0">
                <a:solidFill>
                  <a:schemeClr val="bg1"/>
                </a:solidFill>
                <a:latin typeface="+mj-lt"/>
                <a:ea typeface="+mj-ea"/>
                <a:cs typeface="+mj-cs"/>
              </a:defRPr>
            </a:lvl4pPr>
            <a:lvl5pPr eaLnBrk="1" hangingPunct="1">
              <a:defRPr lang="en-GB" sz="1350" b="1" kern="1200" noProof="0" dirty="0">
                <a:solidFill>
                  <a:schemeClr val="bg1"/>
                </a:solidFill>
                <a:latin typeface="+mj-lt"/>
                <a:ea typeface="+mj-ea"/>
                <a:cs typeface="+mj-cs"/>
              </a:defRPr>
            </a:lvl5pPr>
            <a:lvl6pPr eaLnBrk="1" hangingPunct="1">
              <a:defRPr lang="en-GB" sz="1350" b="1" kern="1200" noProof="0" dirty="0">
                <a:solidFill>
                  <a:schemeClr val="bg1"/>
                </a:solidFill>
                <a:latin typeface="+mj-lt"/>
                <a:ea typeface="+mj-ea"/>
                <a:cs typeface="+mj-cs"/>
              </a:defRPr>
            </a:lvl6pPr>
            <a:lvl7pPr eaLnBrk="1" hangingPunct="1">
              <a:defRPr lang="en-GB" sz="1350" b="1" kern="1200" noProof="0" dirty="0">
                <a:solidFill>
                  <a:schemeClr val="bg1"/>
                </a:solidFill>
                <a:latin typeface="+mj-lt"/>
                <a:ea typeface="+mj-ea"/>
                <a:cs typeface="+mj-cs"/>
              </a:defRPr>
            </a:lvl7pPr>
            <a:lvl8pPr eaLnBrk="1" hangingPunct="1">
              <a:defRPr lang="en-GB" sz="1350" b="1" kern="1200" noProof="0" dirty="0">
                <a:solidFill>
                  <a:schemeClr val="bg1"/>
                </a:solidFill>
                <a:latin typeface="+mj-lt"/>
                <a:ea typeface="+mj-ea"/>
                <a:cs typeface="+mj-cs"/>
              </a:defRPr>
            </a:lvl8pPr>
            <a:lvl9pPr eaLnBrk="1" hangingPunct="1">
              <a:defRPr lang="en-GB" sz="1350" b="1" kern="1200" noProof="0" dirty="0">
                <a:solidFill>
                  <a:schemeClr val="bg1"/>
                </a:solidFill>
                <a:latin typeface="+mj-lt"/>
                <a:ea typeface="+mj-ea"/>
                <a:cs typeface="+mj-cs"/>
              </a:defRPr>
            </a:lvl9pPr>
          </a:lstStyle>
          <a:p>
            <a:r>
              <a:rPr lang="en-US" smtClean="0"/>
              <a:t>Our accepted publication at ESICON 2016 on Diabetes Screening Campaign</a:t>
            </a:r>
            <a:endParaRPr lang="en-US"/>
          </a:p>
        </p:txBody>
      </p:sp>
    </p:spTree>
    <p:extLst>
      <p:ext uri="{BB962C8B-B14F-4D97-AF65-F5344CB8AC3E}">
        <p14:creationId xmlns:p14="http://schemas.microsoft.com/office/powerpoint/2010/main" val="7702128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7&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precDefaultPercent&gt;&lt;m_precDefaultDate/&gt;&lt;m_precDefaultYear/&gt;&lt;m_precDefaultQuarter/&gt;&lt;m_precDefaultMonth/&gt;&lt;m_precDefaultWeek/&gt;&lt;m_precDefaultDay/&gt;&lt;m_mruColor&gt;&lt;m_vecMRU length=&quot;0&quot;/&gt;&lt;/m_mruColor&gt;&lt;/CPresentation&gt;&lt;/root&gt;"/>
  <p:tag name="THINKCELLUNDODONOTDELETE" val="0"/>
  <p:tag name="MEKKOFORMATS" val="&lt;?xml version=&quot;1.0&quot; encoding=&quot;utf-8&quot;?&gt;&lt;MekkoFormats&gt;&lt;NumberFormat DecimalSeparator=&quot;.&quot; ThousandSeparator=&quot;,&quot; NegativeNumberFormat=&quot;1&quot; /&gt;&lt;/MekkoFormats&gt;"/>
  <p:tag name="NP_IDX" val="220"/>
</p:tagLst>
</file>

<file path=ppt/theme/theme1.xml><?xml version="1.0" encoding="utf-8"?>
<a:theme xmlns:a="http://schemas.openxmlformats.org/drawingml/2006/main" name="1_KPMG Talkbook Full-page Template">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7476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000" dirty="0" err="1"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extLst>
    <a:ext uri="{05A4C25C-085E-4340-85A3-A5531E510DB2}">
      <thm15:themeFamily xmlns:thm15="http://schemas.microsoft.com/office/thememl/2012/main" name="Presentation1" id="{A55B8360-A106-4A20-98EC-8BE43ED464C7}" vid="{3B278F3C-FA73-4F97-BF2C-FF393E292452}"/>
    </a:ext>
  </a:extLst>
</a:theme>
</file>

<file path=ppt/theme/theme2.xml><?xml version="1.0" encoding="utf-8"?>
<a:theme xmlns:a="http://schemas.openxmlformats.org/drawingml/2006/main" name="KPMG Talkbook Full-page Template">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7476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z="1000" dirty="0" err="1" smtClean="0"/>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extLst>
    <a:ext uri="{05A4C25C-085E-4340-85A3-A5531E510DB2}">
      <thm15:themeFamily xmlns:thm15="http://schemas.microsoft.com/office/thememl/2012/main" name="Presentation1" id="{A55B8360-A106-4A20-98EC-8BE43ED464C7}" vid="{3B278F3C-FA73-4F97-BF2C-FF393E292452}"/>
    </a:ext>
  </a:extLst>
</a:theme>
</file>

<file path=ppt/theme/theme3.xml><?xml version="1.0" encoding="utf-8"?>
<a:theme xmlns:a="http://schemas.openxmlformats.org/drawingml/2006/main" name="Office Theme">
  <a:themeElements>
    <a:clrScheme name="Carlyle 2013 Colors">
      <a:dk1>
        <a:srgbClr val="000000"/>
      </a:dk1>
      <a:lt1>
        <a:srgbClr val="FFFFFF"/>
      </a:lt1>
      <a:dk2>
        <a:srgbClr val="004A88"/>
      </a:dk2>
      <a:lt2>
        <a:srgbClr val="DBD9D9"/>
      </a:lt2>
      <a:accent1>
        <a:srgbClr val="0065B3"/>
      </a:accent1>
      <a:accent2>
        <a:srgbClr val="00A1E0"/>
      </a:accent2>
      <a:accent3>
        <a:srgbClr val="3DAF2E"/>
      </a:accent3>
      <a:accent4>
        <a:srgbClr val="91E500"/>
      </a:accent4>
      <a:accent5>
        <a:srgbClr val="765C96"/>
      </a:accent5>
      <a:accent6>
        <a:srgbClr val="A38FBB"/>
      </a:accent6>
      <a:hlink>
        <a:srgbClr val="91D5F2"/>
      </a:hlink>
      <a:folHlink>
        <a:srgbClr val="BDE6F7"/>
      </a:folHlink>
    </a:clrScheme>
    <a:fontScheme name="Segoe UI">
      <a:majorFont>
        <a:latin typeface="Segoe UI Semibold"/>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egoe U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0 | 101 | 179">
      <a:srgbClr val="0065B3"/>
    </a:custClr>
    <a:custClr name="145 | 213 | 242">
      <a:srgbClr val="91D5F2"/>
    </a:custClr>
    <a:custClr name="61 | 175 | 46">
      <a:srgbClr val="3DAF2C"/>
    </a:custClr>
    <a:custClr name="Bright Green 145 | 229 | 0">
      <a:srgbClr val="91E500"/>
    </a:custClr>
    <a:custClr name="85 | 67 | 113">
      <a:srgbClr val="554371"/>
    </a:custClr>
    <a:custClr name="118 | 92 | 150">
      <a:srgbClr val="765C96"/>
    </a:custClr>
    <a:custClr name="Medium Blue 0 | 161 | 224">
      <a:srgbClr val="00A1E0"/>
    </a:custClr>
    <a:custClr name="189 | 230 | 247">
      <a:srgbClr val="BDE6F7"/>
    </a:custClr>
    <a:custClr name="43 | 131 | 35">
      <a:srgbClr val="2B8323"/>
    </a:custClr>
    <a:custClr name="156 | 226 | 146">
      <a:srgbClr val="9CE292"/>
    </a:custClr>
    <a:custClr name="163 | 143 | 187">
      <a:srgbClr val="A38FBB"/>
    </a:custClr>
    <a:custClr name="127 | 127 | 127">
      <a:srgbClr val="7F7F7F"/>
    </a:custClr>
    <a:custClr name="219 | 217 | 217">
      <a:srgbClr val="DBD9D9"/>
    </a:custClr>
    <a:custClr name="White 255 | 255 | 255">
      <a:srgbClr val="FFFFFF"/>
    </a:custClr>
    <a:custClr name="Dark Blue 0 | 74 | 136">
      <a:srgbClr val="004A88"/>
    </a:custClr>
    <a:custClr name="Black 0 | 0 | 0">
      <a:srgbClr val="000000"/>
    </a:custClr>
  </a:custClrLst>
</a:theme>
</file>

<file path=ppt/theme/theme4.xml><?xml version="1.0" encoding="utf-8"?>
<a:theme xmlns:a="http://schemas.openxmlformats.org/drawingml/2006/main" name="Office Theme">
  <a:themeElements>
    <a:clrScheme name="Carlyle 2013 Colors">
      <a:dk1>
        <a:srgbClr val="000000"/>
      </a:dk1>
      <a:lt1>
        <a:srgbClr val="FFFFFF"/>
      </a:lt1>
      <a:dk2>
        <a:srgbClr val="004A88"/>
      </a:dk2>
      <a:lt2>
        <a:srgbClr val="DBD9D9"/>
      </a:lt2>
      <a:accent1>
        <a:srgbClr val="0065B3"/>
      </a:accent1>
      <a:accent2>
        <a:srgbClr val="00A1E0"/>
      </a:accent2>
      <a:accent3>
        <a:srgbClr val="3DAF2E"/>
      </a:accent3>
      <a:accent4>
        <a:srgbClr val="91E500"/>
      </a:accent4>
      <a:accent5>
        <a:srgbClr val="765C96"/>
      </a:accent5>
      <a:accent6>
        <a:srgbClr val="A38FBB"/>
      </a:accent6>
      <a:hlink>
        <a:srgbClr val="91D5F2"/>
      </a:hlink>
      <a:folHlink>
        <a:srgbClr val="BDE6F7"/>
      </a:folHlink>
    </a:clrScheme>
    <a:fontScheme name="Segoe UI">
      <a:majorFont>
        <a:latin typeface="Segoe UI Semibold"/>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egoe U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0 | 101 | 179">
      <a:srgbClr val="0065B3"/>
    </a:custClr>
    <a:custClr name="145 | 213 | 242">
      <a:srgbClr val="91D5F2"/>
    </a:custClr>
    <a:custClr name="61 | 175 | 46">
      <a:srgbClr val="3DAF2C"/>
    </a:custClr>
    <a:custClr name="Bright Green 145 | 229 | 0">
      <a:srgbClr val="91E500"/>
    </a:custClr>
    <a:custClr name="85 | 67 | 113">
      <a:srgbClr val="554371"/>
    </a:custClr>
    <a:custClr name="118 | 92 | 150">
      <a:srgbClr val="765C96"/>
    </a:custClr>
    <a:custClr name="Medium Blue 0 | 161 | 224">
      <a:srgbClr val="00A1E0"/>
    </a:custClr>
    <a:custClr name="189 | 230 | 247">
      <a:srgbClr val="BDE6F7"/>
    </a:custClr>
    <a:custClr name="43 | 131 | 35">
      <a:srgbClr val="2B8323"/>
    </a:custClr>
    <a:custClr name="156 | 226 | 146">
      <a:srgbClr val="9CE292"/>
    </a:custClr>
    <a:custClr name="163 | 143 | 187">
      <a:srgbClr val="A38FBB"/>
    </a:custClr>
    <a:custClr name="127 | 127 | 127">
      <a:srgbClr val="7F7F7F"/>
    </a:custClr>
    <a:custClr name="219 | 217 | 217">
      <a:srgbClr val="DBD9D9"/>
    </a:custClr>
    <a:custClr name="White 255 | 255 | 255">
      <a:srgbClr val="FFFFFF"/>
    </a:custClr>
    <a:custClr name="Dark Blue 0 | 74 | 136">
      <a:srgbClr val="004A88"/>
    </a:custClr>
    <a:custClr name="Black 0 | 0 | 0">
      <a:srgbClr val="000000"/>
    </a:custClr>
  </a:custClrLst>
</a:theme>
</file>

<file path=docProps/app.xml><?xml version="1.0" encoding="utf-8"?>
<Properties xmlns="http://schemas.openxmlformats.org/officeDocument/2006/extended-properties" xmlns:vt="http://schemas.openxmlformats.org/officeDocument/2006/docPropsVTypes">
  <Template>Apollo Sugar 2017 template</Template>
  <TotalTime>28767</TotalTime>
  <Words>2053</Words>
  <Application>Microsoft Office PowerPoint</Application>
  <PresentationFormat>Widescreen</PresentationFormat>
  <Paragraphs>88</Paragraphs>
  <Slides>10</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Segoe UI</vt:lpstr>
      <vt:lpstr>Times New Roman</vt:lpstr>
      <vt:lpstr>Wingdings</vt:lpstr>
      <vt:lpstr>1_KPMG Talkbook Full-page Template</vt:lpstr>
      <vt:lpstr>KPMG Talkbook Full-page Template</vt:lpstr>
      <vt:lpstr>Acrobat Document</vt:lpstr>
      <vt:lpstr>Apollo Sugar Clinic: Diabetes surveillance campaign  Screening Population Based on Body mass Index</vt:lpstr>
      <vt:lpstr>Apollo Sugar Pan India Screening </vt:lpstr>
      <vt:lpstr>Pan India: BMI distribution </vt:lpstr>
      <vt:lpstr>BMI: Age distribution</vt:lpstr>
      <vt:lpstr>BMI: Gender distribution</vt:lpstr>
      <vt:lpstr>BMI: Random Blood Sugar distribution</vt:lpstr>
      <vt:lpstr>BMI : Family history of Diabetes</vt:lpstr>
      <vt:lpstr>BMI: Prevalence of Diabetes</vt:lpstr>
      <vt:lpstr>PowerPoint Presentation</vt:lpstr>
      <vt:lpstr>Thank you. Reach us on 18001031010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Real-World Evidence (Apollo Sugar Clinics)</dc:title>
  <dc:creator>Akansh Khurana</dc:creator>
  <cp:lastModifiedBy>Surekha</cp:lastModifiedBy>
  <cp:revision>8107</cp:revision>
  <cp:lastPrinted>2017-10-20T04:54:55Z</cp:lastPrinted>
  <dcterms:modified xsi:type="dcterms:W3CDTF">2018-05-11T03:57:07Z</dcterms:modified>
</cp:coreProperties>
</file>