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4" r:id="rId1"/>
    <p:sldMasterId id="2147483804" r:id="rId2"/>
  </p:sldMasterIdLst>
  <p:notesMasterIdLst>
    <p:notesMasterId r:id="rId19"/>
  </p:notesMasterIdLst>
  <p:handoutMasterIdLst>
    <p:handoutMasterId r:id="rId20"/>
  </p:handoutMasterIdLst>
  <p:sldIdLst>
    <p:sldId id="663" r:id="rId3"/>
    <p:sldId id="724" r:id="rId4"/>
    <p:sldId id="725" r:id="rId5"/>
    <p:sldId id="731" r:id="rId6"/>
    <p:sldId id="727" r:id="rId7"/>
    <p:sldId id="707" r:id="rId8"/>
    <p:sldId id="730" r:id="rId9"/>
    <p:sldId id="708" r:id="rId10"/>
    <p:sldId id="686" r:id="rId11"/>
    <p:sldId id="728" r:id="rId12"/>
    <p:sldId id="709" r:id="rId13"/>
    <p:sldId id="720" r:id="rId14"/>
    <p:sldId id="721" r:id="rId15"/>
    <p:sldId id="715" r:id="rId16"/>
    <p:sldId id="714" r:id="rId17"/>
    <p:sldId id="673" r:id="rId18"/>
  </p:sldIdLst>
  <p:sldSz cx="12192000" cy="6858000"/>
  <p:notesSz cx="6797675" cy="9926638"/>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4176" userDrawn="1">
          <p15:clr>
            <a:srgbClr val="A4A3A4"/>
          </p15:clr>
        </p15:guide>
        <p15:guide id="3" orient="horz" pos="768" userDrawn="1">
          <p15:clr>
            <a:srgbClr val="A4A3A4"/>
          </p15:clr>
        </p15:guide>
        <p15:guide id="4" orient="horz" pos="3888" userDrawn="1">
          <p15:clr>
            <a:srgbClr val="A4A3A4"/>
          </p15:clr>
        </p15:guide>
        <p15:guide id="5" pos="3840" userDrawn="1">
          <p15:clr>
            <a:srgbClr val="A4A3A4"/>
          </p15:clr>
        </p15:guide>
        <p15:guide id="6" pos="192" userDrawn="1">
          <p15:clr>
            <a:srgbClr val="A4A3A4"/>
          </p15:clr>
        </p15:guide>
        <p15:guide id="7" pos="7488" userDrawn="1">
          <p15:clr>
            <a:srgbClr val="A4A3A4"/>
          </p15:clr>
        </p15:guide>
        <p15:guide id="8" pos="384" userDrawn="1">
          <p15:clr>
            <a:srgbClr val="A4A3A4"/>
          </p15:clr>
        </p15:guide>
        <p15:guide id="9" pos="7296"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rekha" initials="S" lastIdx="5" clrIdx="0">
    <p:extLst>
      <p:ext uri="{19B8F6BF-5375-455C-9EA6-DF929625EA0E}">
        <p15:presenceInfo xmlns:p15="http://schemas.microsoft.com/office/powerpoint/2012/main" userId="Surekha" providerId="None"/>
      </p:ext>
    </p:extLst>
  </p:cmAuthor>
  <p:cmAuthor id="2" name="Surekha" initials="T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0E00"/>
    <a:srgbClr val="461B00"/>
    <a:srgbClr val="2A1000"/>
    <a:srgbClr val="001518"/>
    <a:srgbClr val="FFFF99"/>
    <a:srgbClr val="FFFFCC"/>
    <a:srgbClr val="FFFF66"/>
    <a:srgbClr val="FF3399"/>
    <a:srgbClr val="E3F3D1"/>
    <a:srgbClr val="FFFFDD"/>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531517B-2CC5-48DA-A0C0-CC9E670DA9CB}">
  <a:tblStyle styleId="{0531517B-2CC5-48DA-A0C0-CC9E670DA9CB}" styleName="Carlyle Print">
    <a:wholeTbl>
      <a:tcTxStyle>
        <a:fontRef idx="minor">
          <a:scrgbClr r="0" g="0" b="0"/>
        </a:fontRef>
        <a:schemeClr val="tx1"/>
      </a:tcTxStyle>
      <a:tcStyle>
        <a:tcBdr>
          <a:left>
            <a:ln>
              <a:noFill/>
            </a:ln>
          </a:left>
          <a:right>
            <a:ln>
              <a:noFill/>
            </a:ln>
          </a:right>
          <a:top>
            <a:ln>
              <a:noFill/>
            </a:ln>
          </a:top>
          <a:bottom>
            <a:ln w="19050" cmpd="sng">
              <a:solidFill>
                <a:srgbClr val="7F7F7F"/>
              </a:solidFill>
            </a:ln>
          </a:bottom>
          <a:insideH>
            <a:ln w="12700" cap="flat" cmpd="sng" algn="ctr">
              <a:solidFill>
                <a:srgbClr val="7F7F7F"/>
              </a:solidFill>
              <a:prstDash val="sysDot"/>
            </a:ln>
          </a:insideH>
          <a:insideV>
            <a:ln>
              <a:noFill/>
            </a:ln>
          </a:insideV>
        </a:tcBdr>
        <a:fill>
          <a:noFill/>
        </a:fill>
      </a:tcStyle>
    </a:wholeTbl>
    <a:band1H>
      <a:tcStyle>
        <a:tcBdr/>
      </a:tcStyle>
    </a:band1H>
    <a:band2H>
      <a:tcStyle>
        <a:tcBdr/>
      </a:tcStyle>
    </a:band2H>
    <a:band1V>
      <a:tcStyle>
        <a:tcBdr/>
      </a:tcStyle>
    </a:band1V>
    <a:band2V>
      <a:tcStyle>
        <a:tcBdr/>
        <a:fill>
          <a:solidFill>
            <a:srgbClr val="DBD9D9"/>
          </a:solidFill>
        </a:fill>
      </a:tcStyle>
    </a:band2V>
    <a:lastCol>
      <a:tcTxStyle b="on">
        <a:fontRef idx="minor">
          <a:scrgbClr r="0" g="0" b="0"/>
        </a:fontRef>
        <a:schemeClr val="tx1"/>
      </a:tcTxStyle>
      <a:tcStyle>
        <a:tcBdr/>
        <a:fill>
          <a:noFill/>
        </a:fill>
      </a:tcStyle>
    </a:lastCol>
    <a:firstCol>
      <a:tcTxStyle b="on">
        <a:fontRef idx="minor">
          <a:scrgbClr r="0" g="0" b="0"/>
        </a:fontRef>
        <a:schemeClr val="tx1"/>
      </a:tcTxStyle>
      <a:tcStyle>
        <a:tcBdr/>
        <a:fill>
          <a:noFill/>
        </a:fill>
      </a:tcStyle>
    </a:firstCol>
    <a:lastRow>
      <a:tcStyle>
        <a:tcBdr/>
      </a:tcStyle>
    </a:lastRow>
    <a:firstRow>
      <a:tcTxStyle b="on">
        <a:fontRef idx="minor">
          <a:scrgbClr r="0" g="0" b="0"/>
        </a:fontRef>
        <a:schemeClr val="tx1"/>
      </a:tcTxStyle>
      <a:tcStyle>
        <a:tcBdr>
          <a:bottom>
            <a:ln w="19050" cmpd="sng">
              <a:solidFill>
                <a:srgbClr val="7F7F7F"/>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32" autoAdjust="0"/>
    <p:restoredTop sz="94434" autoAdjust="0"/>
  </p:normalViewPr>
  <p:slideViewPr>
    <p:cSldViewPr snapToGrid="0">
      <p:cViewPr varScale="1">
        <p:scale>
          <a:sx n="74" d="100"/>
          <a:sy n="74" d="100"/>
        </p:scale>
        <p:origin x="900" y="72"/>
      </p:cViewPr>
      <p:guideLst>
        <p:guide orient="horz" pos="2160"/>
        <p:guide orient="horz" pos="4176"/>
        <p:guide orient="horz" pos="768"/>
        <p:guide orient="horz" pos="3888"/>
        <p:guide pos="3840"/>
        <p:guide pos="192"/>
        <p:guide pos="7488"/>
        <p:guide pos="384"/>
        <p:guide pos="7296"/>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napToGrid="0">
      <p:cViewPr varScale="1">
        <p:scale>
          <a:sx n="84" d="100"/>
          <a:sy n="84" d="100"/>
        </p:scale>
        <p:origin x="-3084" y="-7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vmc\Desktop\New%20Microsoft%20Office%20Excel%20Worksheet.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manualLayout>
          <c:layoutTarget val="inner"/>
          <c:xMode val="edge"/>
          <c:yMode val="edge"/>
          <c:x val="0.10239949644303513"/>
          <c:y val="3.4722222222222224E-2"/>
          <c:w val="0.60633484162895923"/>
          <c:h val="0.88657407407407407"/>
        </c:manualLayout>
      </c:layout>
      <c:pieChart>
        <c:varyColors val="1"/>
        <c:ser>
          <c:idx val="0"/>
          <c:order val="0"/>
          <c:explosion val="25"/>
          <c:dPt>
            <c:idx val="0"/>
            <c:bubble3D val="0"/>
            <c:explosion val="24"/>
          </c:dPt>
          <c:dPt>
            <c:idx val="1"/>
            <c:bubble3D val="0"/>
            <c:spPr>
              <a:solidFill>
                <a:schemeClr val="accent3">
                  <a:lumMod val="60000"/>
                  <a:lumOff val="40000"/>
                </a:schemeClr>
              </a:solidFill>
              <a:effectLst>
                <a:outerShdw blurRad="50800" dist="38100" dir="5400000" algn="t" rotWithShape="0">
                  <a:prstClr val="black">
                    <a:alpha val="40000"/>
                  </a:prstClr>
                </a:outerShdw>
              </a:effectLst>
            </c:spPr>
          </c:dPt>
          <c:dLbls>
            <c:dLbl>
              <c:idx val="0"/>
              <c:tx>
                <c:rich>
                  <a:bodyPr/>
                  <a:lstStyle/>
                  <a:p>
                    <a:pPr>
                      <a:defRPr sz="1400">
                        <a:solidFill>
                          <a:schemeClr val="bg1"/>
                        </a:solidFill>
                      </a:defRPr>
                    </a:pPr>
                    <a:r>
                      <a:rPr lang="en-US" sz="1400" smtClean="0">
                        <a:solidFill>
                          <a:schemeClr val="bg1"/>
                        </a:solidFill>
                      </a:rPr>
                      <a:t>92%</a:t>
                    </a:r>
                    <a:endParaRPr lang="en-US" sz="1400">
                      <a:solidFill>
                        <a:schemeClr val="bg1"/>
                      </a:solidFill>
                    </a:endParaRPr>
                  </a:p>
                </c:rich>
              </c:tx>
              <c:spPr/>
              <c:showLegendKey val="0"/>
              <c:showVal val="1"/>
              <c:showCatName val="0"/>
              <c:showSerName val="0"/>
              <c:showPercent val="0"/>
              <c:showBubbleSize val="0"/>
              <c:extLst>
                <c:ext xmlns:c15="http://schemas.microsoft.com/office/drawing/2012/chart" uri="{CE6537A1-D6FC-4f65-9D91-7224C49458BB}"/>
              </c:extLst>
            </c:dLbl>
            <c:dLbl>
              <c:idx val="1"/>
              <c:layout>
                <c:manualLayout>
                  <c:x val="5.3138323772876805E-2"/>
                  <c:y val="0.11650298920968212"/>
                </c:manualLayout>
              </c:layout>
              <c:tx>
                <c:rich>
                  <a:bodyPr/>
                  <a:lstStyle/>
                  <a:p>
                    <a:r>
                      <a:rPr lang="en-US" sz="1400" smtClean="0">
                        <a:solidFill>
                          <a:schemeClr val="tx1"/>
                        </a:solidFill>
                      </a:rPr>
                      <a:t>8%</a:t>
                    </a:r>
                    <a:endParaRPr lang="en-US" sz="1400">
                      <a:solidFill>
                        <a:schemeClr val="tx1"/>
                      </a:solidFill>
                    </a:endParaRP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solidFill>
                      <a:schemeClr val="tx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Sheet1!$E$3:$E$4</c:f>
              <c:strCache>
                <c:ptCount val="2"/>
                <c:pt idx="0">
                  <c:v>Normal</c:v>
                </c:pt>
                <c:pt idx="1">
                  <c:v>DR</c:v>
                </c:pt>
              </c:strCache>
            </c:strRef>
          </c:cat>
          <c:val>
            <c:numRef>
              <c:f>Sheet1!$F$3:$F$4</c:f>
              <c:numCache>
                <c:formatCode>General</c:formatCode>
                <c:ptCount val="2"/>
                <c:pt idx="0">
                  <c:v>92</c:v>
                </c:pt>
                <c:pt idx="1">
                  <c:v>8</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2095699576014538"/>
          <c:y val="7.369021580635754E-2"/>
          <c:w val="0.24729350007719633"/>
          <c:h val="0.24613808690580344"/>
        </c:manualLayout>
      </c:layout>
      <c:overlay val="0"/>
    </c:legend>
    <c:plotVisOnly val="1"/>
    <c:dispBlanksAs val="gap"/>
    <c:showDLblsOverMax val="0"/>
  </c:chart>
  <c:spPr>
    <a:ln w="28575">
      <a:solidFill>
        <a:schemeClr val="accent5">
          <a:lumMod val="60000"/>
          <a:lumOff val="40000"/>
        </a:schemeClr>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Females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Normal</c:v>
                </c:pt>
                <c:pt idx="1">
                  <c:v>Mild NPDR</c:v>
                </c:pt>
                <c:pt idx="2">
                  <c:v>Moderate NPDR</c:v>
                </c:pt>
                <c:pt idx="3">
                  <c:v>Severe NPDR</c:v>
                </c:pt>
                <c:pt idx="4">
                  <c:v>PDR</c:v>
                </c:pt>
                <c:pt idx="5">
                  <c:v>Cataract</c:v>
                </c:pt>
              </c:strCache>
            </c:strRef>
          </c:cat>
          <c:val>
            <c:numRef>
              <c:f>Sheet1!$B$2:$B$7</c:f>
              <c:numCache>
                <c:formatCode>0.00%</c:formatCode>
                <c:ptCount val="6"/>
                <c:pt idx="0">
                  <c:v>0.92501802451333814</c:v>
                </c:pt>
                <c:pt idx="1">
                  <c:v>5.1910598413842823E-2</c:v>
                </c:pt>
                <c:pt idx="2">
                  <c:v>1.496034607065609E-2</c:v>
                </c:pt>
                <c:pt idx="3">
                  <c:v>4.8666186012977664E-3</c:v>
                </c:pt>
                <c:pt idx="4">
                  <c:v>1.8024513338139871E-3</c:v>
                </c:pt>
                <c:pt idx="5">
                  <c:v>1.8024513338139871E-3</c:v>
                </c:pt>
              </c:numCache>
            </c:numRef>
          </c:val>
        </c:ser>
        <c:ser>
          <c:idx val="1"/>
          <c:order val="1"/>
          <c:tx>
            <c:strRef>
              <c:f>Sheet1!$C$1</c:f>
              <c:strCache>
                <c:ptCount val="1"/>
                <c:pt idx="0">
                  <c:v>Males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Normal</c:v>
                </c:pt>
                <c:pt idx="1">
                  <c:v>Mild NPDR</c:v>
                </c:pt>
                <c:pt idx="2">
                  <c:v>Moderate NPDR</c:v>
                </c:pt>
                <c:pt idx="3">
                  <c:v>Severe NPDR</c:v>
                </c:pt>
                <c:pt idx="4">
                  <c:v>PDR</c:v>
                </c:pt>
                <c:pt idx="5">
                  <c:v>Cataract</c:v>
                </c:pt>
              </c:strCache>
            </c:strRef>
          </c:cat>
          <c:val>
            <c:numRef>
              <c:f>Sheet1!$C$2:$C$7</c:f>
              <c:numCache>
                <c:formatCode>0.00%</c:formatCode>
                <c:ptCount val="6"/>
                <c:pt idx="0">
                  <c:v>0.9174370417596428</c:v>
                </c:pt>
                <c:pt idx="1">
                  <c:v>6.0886197003506552E-2</c:v>
                </c:pt>
                <c:pt idx="2">
                  <c:v>2.5289554776325579E-2</c:v>
                </c:pt>
                <c:pt idx="3">
                  <c:v>4.781638508128786E-3</c:v>
                </c:pt>
                <c:pt idx="4">
                  <c:v>1.1688449686537037E-3</c:v>
                </c:pt>
                <c:pt idx="5">
                  <c:v>1.2751036021676758E-3</c:v>
                </c:pt>
              </c:numCache>
            </c:numRef>
          </c:val>
        </c:ser>
        <c:dLbls>
          <c:showLegendKey val="0"/>
          <c:showVal val="0"/>
          <c:showCatName val="0"/>
          <c:showSerName val="0"/>
          <c:showPercent val="0"/>
          <c:showBubbleSize val="0"/>
        </c:dLbls>
        <c:gapWidth val="219"/>
        <c:overlap val="-27"/>
        <c:axId val="469276936"/>
        <c:axId val="469277328"/>
      </c:barChart>
      <c:catAx>
        <c:axId val="469276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9277328"/>
        <c:crossesAt val="0"/>
        <c:auto val="1"/>
        <c:lblAlgn val="ctr"/>
        <c:lblOffset val="100"/>
        <c:noMultiLvlLbl val="0"/>
      </c:catAx>
      <c:valAx>
        <c:axId val="4692773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9276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≤40 years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Normal</c:v>
                </c:pt>
                <c:pt idx="1">
                  <c:v>Mild NPDR</c:v>
                </c:pt>
                <c:pt idx="2">
                  <c:v>Moderate NPDR</c:v>
                </c:pt>
                <c:pt idx="3">
                  <c:v>Severe NPDR</c:v>
                </c:pt>
                <c:pt idx="4">
                  <c:v>PDR</c:v>
                </c:pt>
                <c:pt idx="5">
                  <c:v>Cataract</c:v>
                </c:pt>
              </c:strCache>
            </c:strRef>
          </c:cat>
          <c:val>
            <c:numRef>
              <c:f>Sheet1!$B$2:$B$7</c:f>
              <c:numCache>
                <c:formatCode>0.0%</c:formatCode>
                <c:ptCount val="6"/>
                <c:pt idx="0">
                  <c:v>0.97004765146358085</c:v>
                </c:pt>
                <c:pt idx="1">
                  <c:v>1.8379850238257323E-2</c:v>
                </c:pt>
                <c:pt idx="2">
                  <c:v>7.4880871341048349E-3</c:v>
                </c:pt>
                <c:pt idx="3">
                  <c:v>1.0211027910142956E-3</c:v>
                </c:pt>
                <c:pt idx="4">
                  <c:v>1.0211027910142956E-3</c:v>
                </c:pt>
                <c:pt idx="5" formatCode="0.00%">
                  <c:v>0</c:v>
                </c:pt>
              </c:numCache>
            </c:numRef>
          </c:val>
        </c:ser>
        <c:ser>
          <c:idx val="1"/>
          <c:order val="1"/>
          <c:tx>
            <c:strRef>
              <c:f>Sheet1!$C$1</c:f>
              <c:strCache>
                <c:ptCount val="1"/>
                <c:pt idx="0">
                  <c:v>&gt;40 years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Normal</c:v>
                </c:pt>
                <c:pt idx="1">
                  <c:v>Mild NPDR</c:v>
                </c:pt>
                <c:pt idx="2">
                  <c:v>Moderate NPDR</c:v>
                </c:pt>
                <c:pt idx="3">
                  <c:v>Severe NPDR</c:v>
                </c:pt>
                <c:pt idx="4">
                  <c:v>PDR</c:v>
                </c:pt>
                <c:pt idx="5">
                  <c:v>Cataract</c:v>
                </c:pt>
              </c:strCache>
            </c:strRef>
          </c:cat>
          <c:val>
            <c:numRef>
              <c:f>Sheet1!$C$2:$C$7</c:f>
              <c:numCache>
                <c:formatCode>0.0%</c:formatCode>
                <c:ptCount val="6"/>
                <c:pt idx="0">
                  <c:v>0.90661801293746891</c:v>
                </c:pt>
                <c:pt idx="1">
                  <c:v>6.1287112290595455E-2</c:v>
                </c:pt>
                <c:pt idx="2">
                  <c:v>2.2972300547354461E-2</c:v>
                </c:pt>
                <c:pt idx="3">
                  <c:v>5.5564770276994527E-3</c:v>
                </c:pt>
                <c:pt idx="4">
                  <c:v>1.4927848731132861E-3</c:v>
                </c:pt>
                <c:pt idx="5">
                  <c:v>1.8245148449162387E-3</c:v>
                </c:pt>
              </c:numCache>
            </c:numRef>
          </c:val>
        </c:ser>
        <c:dLbls>
          <c:showLegendKey val="0"/>
          <c:showVal val="0"/>
          <c:showCatName val="0"/>
          <c:showSerName val="0"/>
          <c:showPercent val="0"/>
          <c:showBubbleSize val="0"/>
        </c:dLbls>
        <c:gapWidth val="219"/>
        <c:overlap val="-27"/>
        <c:axId val="378424280"/>
        <c:axId val="378425064"/>
      </c:barChart>
      <c:catAx>
        <c:axId val="378424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8425064"/>
        <c:crosses val="autoZero"/>
        <c:auto val="1"/>
        <c:lblAlgn val="ctr"/>
        <c:lblOffset val="100"/>
        <c:noMultiLvlLbl val="0"/>
      </c:catAx>
      <c:valAx>
        <c:axId val="3784250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8424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11614173228349"/>
          <c:y val="0.15862860892388447"/>
          <c:w val="0.86732830271216099"/>
          <c:h val="0.57151137357830273"/>
        </c:manualLayout>
      </c:layout>
      <c:barChart>
        <c:barDir val="col"/>
        <c:grouping val="clustered"/>
        <c:varyColors val="0"/>
        <c:ser>
          <c:idx val="0"/>
          <c:order val="0"/>
          <c:tx>
            <c:strRef>
              <c:f>Sheet1!$B$1</c:f>
              <c:strCache>
                <c:ptCount val="1"/>
                <c:pt idx="0">
                  <c:v>Without DED</c:v>
                </c:pt>
              </c:strCache>
            </c:strRef>
          </c:tx>
          <c:spPr>
            <a:solidFill>
              <a:srgbClr val="3CD911"/>
            </a:solidFill>
            <a:ln>
              <a:noFill/>
            </a:ln>
            <a:effectLst/>
          </c:spPr>
          <c:invertIfNegative val="0"/>
          <c:dLbls>
            <c:dLbl>
              <c:idx val="0"/>
              <c:tx>
                <c:rich>
                  <a:bodyPr/>
                  <a:lstStyle/>
                  <a:p>
                    <a:fld id="{70CE6A95-297F-4EB8-8C20-FCE19681ED27}"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fld id="{89D65021-EC08-440C-9451-F97B37415D9A}"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GFR &gt;60</c:v>
                </c:pt>
                <c:pt idx="1">
                  <c:v>GFR ≤60</c:v>
                </c:pt>
              </c:strCache>
            </c:strRef>
          </c:cat>
          <c:val>
            <c:numRef>
              <c:f>Sheet1!$B$2:$B$3</c:f>
              <c:numCache>
                <c:formatCode>General</c:formatCode>
                <c:ptCount val="2"/>
                <c:pt idx="0">
                  <c:v>85</c:v>
                </c:pt>
                <c:pt idx="1">
                  <c:v>62</c:v>
                </c:pt>
              </c:numCache>
            </c:numRef>
          </c:val>
        </c:ser>
        <c:ser>
          <c:idx val="1"/>
          <c:order val="1"/>
          <c:tx>
            <c:strRef>
              <c:f>Sheet1!$C$1</c:f>
              <c:strCache>
                <c:ptCount val="1"/>
                <c:pt idx="0">
                  <c:v>With DED</c:v>
                </c:pt>
              </c:strCache>
            </c:strRef>
          </c:tx>
          <c:spPr>
            <a:solidFill>
              <a:schemeClr val="accent4">
                <a:lumMod val="75000"/>
              </a:schemeClr>
            </a:solidFill>
            <a:ln>
              <a:noFill/>
            </a:ln>
            <a:effectLst/>
          </c:spPr>
          <c:invertIfNegative val="0"/>
          <c:dLbls>
            <c:dLbl>
              <c:idx val="0"/>
              <c:tx>
                <c:rich>
                  <a:bodyPr/>
                  <a:lstStyle/>
                  <a:p>
                    <a:fld id="{EFB7C2FB-CAC9-4650-B57C-8CA9C07591F5}"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fld id="{427A4E56-7D0C-4DBD-8C23-838A7E888A6D}"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GFR &gt;60</c:v>
                </c:pt>
                <c:pt idx="1">
                  <c:v>GFR ≤60</c:v>
                </c:pt>
              </c:strCache>
            </c:strRef>
          </c:cat>
          <c:val>
            <c:numRef>
              <c:f>Sheet1!$C$2:$C$3</c:f>
              <c:numCache>
                <c:formatCode>General</c:formatCode>
                <c:ptCount val="2"/>
                <c:pt idx="0">
                  <c:v>15</c:v>
                </c:pt>
                <c:pt idx="1">
                  <c:v>38</c:v>
                </c:pt>
              </c:numCache>
            </c:numRef>
          </c:val>
        </c:ser>
        <c:dLbls>
          <c:showLegendKey val="0"/>
          <c:showVal val="0"/>
          <c:showCatName val="0"/>
          <c:showSerName val="0"/>
          <c:showPercent val="0"/>
          <c:showBubbleSize val="0"/>
        </c:dLbls>
        <c:gapWidth val="219"/>
        <c:overlap val="-27"/>
        <c:axId val="216481944"/>
        <c:axId val="216482336"/>
      </c:barChart>
      <c:catAx>
        <c:axId val="21648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6482336"/>
        <c:crosses val="autoZero"/>
        <c:auto val="1"/>
        <c:lblAlgn val="ctr"/>
        <c:lblOffset val="100"/>
        <c:noMultiLvlLbl val="0"/>
      </c:catAx>
      <c:valAx>
        <c:axId val="216482336"/>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6481944"/>
        <c:crosses val="autoZero"/>
        <c:crossBetween val="between"/>
        <c:majorUnit val="20"/>
      </c:valAx>
      <c:spPr>
        <a:noFill/>
        <a:ln w="19050">
          <a:solidFill>
            <a:schemeClr val="accent4">
              <a:lumMod val="75000"/>
            </a:schemeClr>
          </a:solidFill>
        </a:ln>
        <a:effectLst/>
      </c:spPr>
    </c:plotArea>
    <c:legend>
      <c:legendPos val="b"/>
      <c:layout>
        <c:manualLayout>
          <c:xMode val="edge"/>
          <c:yMode val="edge"/>
          <c:x val="0.25121237970253718"/>
          <c:y val="0.84306820045931763"/>
          <c:w val="0.49757524059492569"/>
          <c:h val="8.314707731846023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2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jpeg"/></Relationships>
</file>

<file path=ppt/diagrams/_rels/data3.xml.rels><?xml version="1.0" encoding="UTF-8" standalone="yes"?>
<Relationships xmlns="http://schemas.openxmlformats.org/package/2006/relationships"><Relationship Id="rId1" Type="http://schemas.openxmlformats.org/officeDocument/2006/relationships/image" Target="../media/image10.png"/></Relationships>
</file>

<file path=ppt/diagrams/_rels/data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ata5.xml.rels><?xml version="1.0" encoding="UTF-8" standalone="yes"?>
<Relationships xmlns="http://schemas.openxmlformats.org/package/2006/relationships"><Relationship Id="rId1" Type="http://schemas.openxmlformats.org/officeDocument/2006/relationships/image" Target="../media/image13.png"/></Relationships>
</file>

<file path=ppt/diagrams/_rels/data6.xml.rels><?xml version="1.0" encoding="UTF-8" standalone="yes"?>
<Relationships xmlns="http://schemas.openxmlformats.org/package/2006/relationships"><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DAD27A-2E6B-4639-A0C4-40E0101E24AB}" type="doc">
      <dgm:prSet loTypeId="urn:microsoft.com/office/officeart/2009/layout/CircleArrowProcess" loCatId="process" qsTypeId="urn:microsoft.com/office/officeart/2005/8/quickstyle/simple1" qsCatId="simple" csTypeId="urn:microsoft.com/office/officeart/2005/8/colors/colorful5" csCatId="colorful" phldr="1"/>
      <dgm:spPr/>
      <dgm:t>
        <a:bodyPr/>
        <a:lstStyle/>
        <a:p>
          <a:endParaRPr lang="en-US"/>
        </a:p>
      </dgm:t>
    </dgm:pt>
    <dgm:pt modelId="{3ACBD316-01B1-4ED7-A1D3-596F3D7B2C79}">
      <dgm:prSet phldrT="[Text]" custT="1"/>
      <dgm:spPr/>
      <dgm:t>
        <a:bodyPr/>
        <a:lstStyle/>
        <a:p>
          <a:r>
            <a:rPr lang="en-US" sz="4800" b="1" dirty="0" smtClean="0"/>
            <a:t>S</a:t>
          </a:r>
          <a:endParaRPr lang="en-US" sz="4800" b="1" dirty="0"/>
        </a:p>
      </dgm:t>
    </dgm:pt>
    <dgm:pt modelId="{CC6B0195-200D-42DD-9FAE-3774181E8403}" type="parTrans" cxnId="{DFF14373-466A-440B-A2EA-9D8CB3128F03}">
      <dgm:prSet/>
      <dgm:spPr/>
      <dgm:t>
        <a:bodyPr/>
        <a:lstStyle/>
        <a:p>
          <a:endParaRPr lang="en-US" sz="2400"/>
        </a:p>
      </dgm:t>
    </dgm:pt>
    <dgm:pt modelId="{719639FA-6341-4A7B-BDD5-F06C262FB8C0}" type="sibTrans" cxnId="{DFF14373-466A-440B-A2EA-9D8CB3128F03}">
      <dgm:prSet/>
      <dgm:spPr/>
      <dgm:t>
        <a:bodyPr/>
        <a:lstStyle/>
        <a:p>
          <a:endParaRPr lang="en-US" sz="2400"/>
        </a:p>
      </dgm:t>
    </dgm:pt>
    <dgm:pt modelId="{4F2B1CBC-954B-46E9-A404-91C867BB81C4}">
      <dgm:prSet phldrT="[Text]" custT="1"/>
      <dgm:spPr/>
      <dgm:t>
        <a:bodyPr/>
        <a:lstStyle/>
        <a:p>
          <a:r>
            <a:rPr lang="en-US" sz="4800" b="1" dirty="0" smtClean="0"/>
            <a:t>M</a:t>
          </a:r>
          <a:endParaRPr lang="en-US" sz="4800" b="1" dirty="0"/>
        </a:p>
      </dgm:t>
    </dgm:pt>
    <dgm:pt modelId="{EFBC022D-C197-4DD9-93EE-11650CEE8C8A}" type="parTrans" cxnId="{D654EDFD-6958-4B53-90C6-F4B893F13DE8}">
      <dgm:prSet/>
      <dgm:spPr/>
      <dgm:t>
        <a:bodyPr/>
        <a:lstStyle/>
        <a:p>
          <a:endParaRPr lang="en-US" sz="2400"/>
        </a:p>
      </dgm:t>
    </dgm:pt>
    <dgm:pt modelId="{43C135D9-333B-440D-88AA-3161EB19A5D0}" type="sibTrans" cxnId="{D654EDFD-6958-4B53-90C6-F4B893F13DE8}">
      <dgm:prSet/>
      <dgm:spPr/>
      <dgm:t>
        <a:bodyPr/>
        <a:lstStyle/>
        <a:p>
          <a:endParaRPr lang="en-US" sz="2400"/>
        </a:p>
      </dgm:t>
    </dgm:pt>
    <dgm:pt modelId="{AFA4009F-5DE3-43E5-BB17-4E3D3CDE46DA}">
      <dgm:prSet phldrT="[Text]" custT="1"/>
      <dgm:spPr/>
      <dgm:t>
        <a:bodyPr/>
        <a:lstStyle/>
        <a:p>
          <a:r>
            <a:rPr lang="en-US" sz="4800" b="1" dirty="0" smtClean="0"/>
            <a:t>A</a:t>
          </a:r>
          <a:endParaRPr lang="en-US" sz="4800" b="1" dirty="0"/>
        </a:p>
      </dgm:t>
    </dgm:pt>
    <dgm:pt modelId="{59F2D375-47A1-46E3-BD3C-2E2F58D74F67}" type="parTrans" cxnId="{72C07AF7-0212-42BF-9C7F-F229B13B88F8}">
      <dgm:prSet/>
      <dgm:spPr/>
      <dgm:t>
        <a:bodyPr/>
        <a:lstStyle/>
        <a:p>
          <a:endParaRPr lang="en-US" sz="2400"/>
        </a:p>
      </dgm:t>
    </dgm:pt>
    <dgm:pt modelId="{8437E582-4E17-485C-A076-E0A17CAD6D82}" type="sibTrans" cxnId="{72C07AF7-0212-42BF-9C7F-F229B13B88F8}">
      <dgm:prSet/>
      <dgm:spPr/>
      <dgm:t>
        <a:bodyPr/>
        <a:lstStyle/>
        <a:p>
          <a:endParaRPr lang="en-US" sz="2400"/>
        </a:p>
      </dgm:t>
    </dgm:pt>
    <dgm:pt modelId="{032CE6E3-FC8F-4438-AFC1-886F2A8674F3}">
      <dgm:prSet custT="1"/>
      <dgm:spPr/>
      <dgm:t>
        <a:bodyPr/>
        <a:lstStyle/>
        <a:p>
          <a:r>
            <a:rPr lang="en-US" sz="4400" b="1" dirty="0" smtClean="0"/>
            <a:t>R</a:t>
          </a:r>
          <a:endParaRPr lang="en-US" sz="4400" b="1" dirty="0"/>
        </a:p>
      </dgm:t>
    </dgm:pt>
    <dgm:pt modelId="{ABAC9394-1893-41F7-8578-ACC8FBC65628}" type="parTrans" cxnId="{B20340EC-9A16-4B04-822A-A80738A84FA1}">
      <dgm:prSet/>
      <dgm:spPr/>
      <dgm:t>
        <a:bodyPr/>
        <a:lstStyle/>
        <a:p>
          <a:endParaRPr lang="en-US" sz="2400"/>
        </a:p>
      </dgm:t>
    </dgm:pt>
    <dgm:pt modelId="{5815C260-26D0-4D2D-A793-D4CB6C3299B1}" type="sibTrans" cxnId="{B20340EC-9A16-4B04-822A-A80738A84FA1}">
      <dgm:prSet/>
      <dgm:spPr/>
      <dgm:t>
        <a:bodyPr/>
        <a:lstStyle/>
        <a:p>
          <a:endParaRPr lang="en-US" sz="2400"/>
        </a:p>
      </dgm:t>
    </dgm:pt>
    <dgm:pt modelId="{F3347526-8FB6-401F-93B6-D4AD30B18398}">
      <dgm:prSet custT="1"/>
      <dgm:spPr/>
      <dgm:t>
        <a:bodyPr/>
        <a:lstStyle/>
        <a:p>
          <a:r>
            <a:rPr lang="en-US" sz="4800" b="1" dirty="0" smtClean="0"/>
            <a:t>T</a:t>
          </a:r>
          <a:endParaRPr lang="en-US" sz="4800" b="1" dirty="0"/>
        </a:p>
      </dgm:t>
    </dgm:pt>
    <dgm:pt modelId="{51970F84-217C-494A-8387-065CF2EC2CA0}" type="parTrans" cxnId="{D7F2B541-59F5-4559-A542-1EA84DB924B4}">
      <dgm:prSet/>
      <dgm:spPr/>
      <dgm:t>
        <a:bodyPr/>
        <a:lstStyle/>
        <a:p>
          <a:endParaRPr lang="en-US" sz="2400"/>
        </a:p>
      </dgm:t>
    </dgm:pt>
    <dgm:pt modelId="{69D18698-0239-424D-B9EE-A902B9F4254E}" type="sibTrans" cxnId="{D7F2B541-59F5-4559-A542-1EA84DB924B4}">
      <dgm:prSet/>
      <dgm:spPr/>
      <dgm:t>
        <a:bodyPr/>
        <a:lstStyle/>
        <a:p>
          <a:endParaRPr lang="en-US" sz="2400"/>
        </a:p>
      </dgm:t>
    </dgm:pt>
    <dgm:pt modelId="{92D4DC28-AD3E-4B9C-9314-E567638771A8}" type="pres">
      <dgm:prSet presAssocID="{23DAD27A-2E6B-4639-A0C4-40E0101E24AB}" presName="Name0" presStyleCnt="0">
        <dgm:presLayoutVars>
          <dgm:chMax val="7"/>
          <dgm:chPref val="7"/>
          <dgm:dir/>
          <dgm:animLvl val="lvl"/>
        </dgm:presLayoutVars>
      </dgm:prSet>
      <dgm:spPr/>
      <dgm:t>
        <a:bodyPr/>
        <a:lstStyle/>
        <a:p>
          <a:endParaRPr lang="en-IN"/>
        </a:p>
      </dgm:t>
    </dgm:pt>
    <dgm:pt modelId="{9F79A4B2-F314-490A-BA9E-5A49173C56B6}" type="pres">
      <dgm:prSet presAssocID="{3ACBD316-01B1-4ED7-A1D3-596F3D7B2C79}" presName="Accent1" presStyleCnt="0"/>
      <dgm:spPr/>
    </dgm:pt>
    <dgm:pt modelId="{43CB8ADD-964B-4C6D-A0B2-6DFEA944CFB2}" type="pres">
      <dgm:prSet presAssocID="{3ACBD316-01B1-4ED7-A1D3-596F3D7B2C79}" presName="Accent" presStyleLbl="node1" presStyleIdx="0" presStyleCnt="5"/>
      <dgm:spPr/>
    </dgm:pt>
    <dgm:pt modelId="{E8E2EA06-CF94-4553-A189-4361D4663E2C}" type="pres">
      <dgm:prSet presAssocID="{3ACBD316-01B1-4ED7-A1D3-596F3D7B2C79}" presName="Parent1" presStyleLbl="revTx" presStyleIdx="0" presStyleCnt="5">
        <dgm:presLayoutVars>
          <dgm:chMax val="1"/>
          <dgm:chPref val="1"/>
          <dgm:bulletEnabled val="1"/>
        </dgm:presLayoutVars>
      </dgm:prSet>
      <dgm:spPr/>
      <dgm:t>
        <a:bodyPr/>
        <a:lstStyle/>
        <a:p>
          <a:endParaRPr lang="en-IN"/>
        </a:p>
      </dgm:t>
    </dgm:pt>
    <dgm:pt modelId="{813DE236-39AF-4794-AF96-1B23134B6915}" type="pres">
      <dgm:prSet presAssocID="{4F2B1CBC-954B-46E9-A404-91C867BB81C4}" presName="Accent2" presStyleCnt="0"/>
      <dgm:spPr/>
    </dgm:pt>
    <dgm:pt modelId="{A714AB07-E984-4636-BB3F-83C9757BF5DF}" type="pres">
      <dgm:prSet presAssocID="{4F2B1CBC-954B-46E9-A404-91C867BB81C4}" presName="Accent" presStyleLbl="node1" presStyleIdx="1" presStyleCnt="5"/>
      <dgm:spPr/>
    </dgm:pt>
    <dgm:pt modelId="{55757561-0775-4EDE-8851-897AE18100B1}" type="pres">
      <dgm:prSet presAssocID="{4F2B1CBC-954B-46E9-A404-91C867BB81C4}" presName="Parent2" presStyleLbl="revTx" presStyleIdx="1" presStyleCnt="5">
        <dgm:presLayoutVars>
          <dgm:chMax val="1"/>
          <dgm:chPref val="1"/>
          <dgm:bulletEnabled val="1"/>
        </dgm:presLayoutVars>
      </dgm:prSet>
      <dgm:spPr/>
      <dgm:t>
        <a:bodyPr/>
        <a:lstStyle/>
        <a:p>
          <a:endParaRPr lang="en-IN"/>
        </a:p>
      </dgm:t>
    </dgm:pt>
    <dgm:pt modelId="{42F994F3-22CC-4829-B1C5-2CF5887C20B1}" type="pres">
      <dgm:prSet presAssocID="{AFA4009F-5DE3-43E5-BB17-4E3D3CDE46DA}" presName="Accent3" presStyleCnt="0"/>
      <dgm:spPr/>
    </dgm:pt>
    <dgm:pt modelId="{963E7F4A-FC88-4BCE-A38A-88C6E3B4C2CF}" type="pres">
      <dgm:prSet presAssocID="{AFA4009F-5DE3-43E5-BB17-4E3D3CDE46DA}" presName="Accent" presStyleLbl="node1" presStyleIdx="2" presStyleCnt="5"/>
      <dgm:spPr/>
    </dgm:pt>
    <dgm:pt modelId="{067225BC-D730-499A-9948-2FF6A4653B80}" type="pres">
      <dgm:prSet presAssocID="{AFA4009F-5DE3-43E5-BB17-4E3D3CDE46DA}" presName="Parent3" presStyleLbl="revTx" presStyleIdx="2" presStyleCnt="5">
        <dgm:presLayoutVars>
          <dgm:chMax val="1"/>
          <dgm:chPref val="1"/>
          <dgm:bulletEnabled val="1"/>
        </dgm:presLayoutVars>
      </dgm:prSet>
      <dgm:spPr/>
      <dgm:t>
        <a:bodyPr/>
        <a:lstStyle/>
        <a:p>
          <a:endParaRPr lang="en-IN"/>
        </a:p>
      </dgm:t>
    </dgm:pt>
    <dgm:pt modelId="{03C0F6E7-50D6-43E2-951E-C7709E8154FF}" type="pres">
      <dgm:prSet presAssocID="{032CE6E3-FC8F-4438-AFC1-886F2A8674F3}" presName="Accent4" presStyleCnt="0"/>
      <dgm:spPr/>
    </dgm:pt>
    <dgm:pt modelId="{8A92F061-689E-4DD5-A516-07D5B732391D}" type="pres">
      <dgm:prSet presAssocID="{032CE6E3-FC8F-4438-AFC1-886F2A8674F3}" presName="Accent" presStyleLbl="node1" presStyleIdx="3" presStyleCnt="5"/>
      <dgm:spPr/>
    </dgm:pt>
    <dgm:pt modelId="{A7AC87D5-BE10-466B-BCB9-8AC9161D172A}" type="pres">
      <dgm:prSet presAssocID="{032CE6E3-FC8F-4438-AFC1-886F2A8674F3}" presName="Parent4" presStyleLbl="revTx" presStyleIdx="3" presStyleCnt="5">
        <dgm:presLayoutVars>
          <dgm:chMax val="1"/>
          <dgm:chPref val="1"/>
          <dgm:bulletEnabled val="1"/>
        </dgm:presLayoutVars>
      </dgm:prSet>
      <dgm:spPr/>
      <dgm:t>
        <a:bodyPr/>
        <a:lstStyle/>
        <a:p>
          <a:endParaRPr lang="en-IN"/>
        </a:p>
      </dgm:t>
    </dgm:pt>
    <dgm:pt modelId="{9A00DA93-CF34-4392-9226-8DBB9BF56B1B}" type="pres">
      <dgm:prSet presAssocID="{F3347526-8FB6-401F-93B6-D4AD30B18398}" presName="Accent5" presStyleCnt="0"/>
      <dgm:spPr/>
    </dgm:pt>
    <dgm:pt modelId="{1A77486B-025F-421C-9DCA-C899683F37BD}" type="pres">
      <dgm:prSet presAssocID="{F3347526-8FB6-401F-93B6-D4AD30B18398}" presName="Accent" presStyleLbl="node1" presStyleIdx="4" presStyleCnt="5"/>
      <dgm:spPr/>
    </dgm:pt>
    <dgm:pt modelId="{DD35ABDA-B758-4297-B1A7-DD27F44E2F7D}" type="pres">
      <dgm:prSet presAssocID="{F3347526-8FB6-401F-93B6-D4AD30B18398}" presName="Parent5" presStyleLbl="revTx" presStyleIdx="4" presStyleCnt="5">
        <dgm:presLayoutVars>
          <dgm:chMax val="1"/>
          <dgm:chPref val="1"/>
          <dgm:bulletEnabled val="1"/>
        </dgm:presLayoutVars>
      </dgm:prSet>
      <dgm:spPr/>
      <dgm:t>
        <a:bodyPr/>
        <a:lstStyle/>
        <a:p>
          <a:endParaRPr lang="en-IN"/>
        </a:p>
      </dgm:t>
    </dgm:pt>
  </dgm:ptLst>
  <dgm:cxnLst>
    <dgm:cxn modelId="{E2A08EA7-E825-4621-B065-5CC23C87F686}" type="presOf" srcId="{3ACBD316-01B1-4ED7-A1D3-596F3D7B2C79}" destId="{E8E2EA06-CF94-4553-A189-4361D4663E2C}" srcOrd="0" destOrd="0" presId="urn:microsoft.com/office/officeart/2009/layout/CircleArrowProcess"/>
    <dgm:cxn modelId="{C85449D9-BBDC-4CBC-9FFA-877B29E940B4}" type="presOf" srcId="{23DAD27A-2E6B-4639-A0C4-40E0101E24AB}" destId="{92D4DC28-AD3E-4B9C-9314-E567638771A8}" srcOrd="0" destOrd="0" presId="urn:microsoft.com/office/officeart/2009/layout/CircleArrowProcess"/>
    <dgm:cxn modelId="{9851AC02-B0E5-4F6B-9227-0E875B5A3C6A}" type="presOf" srcId="{4F2B1CBC-954B-46E9-A404-91C867BB81C4}" destId="{55757561-0775-4EDE-8851-897AE18100B1}" srcOrd="0" destOrd="0" presId="urn:microsoft.com/office/officeart/2009/layout/CircleArrowProcess"/>
    <dgm:cxn modelId="{807F7929-AE62-42A3-AF10-C3882002E7E9}" type="presOf" srcId="{032CE6E3-FC8F-4438-AFC1-886F2A8674F3}" destId="{A7AC87D5-BE10-466B-BCB9-8AC9161D172A}" srcOrd="0" destOrd="0" presId="urn:microsoft.com/office/officeart/2009/layout/CircleArrowProcess"/>
    <dgm:cxn modelId="{DFF14373-466A-440B-A2EA-9D8CB3128F03}" srcId="{23DAD27A-2E6B-4639-A0C4-40E0101E24AB}" destId="{3ACBD316-01B1-4ED7-A1D3-596F3D7B2C79}" srcOrd="0" destOrd="0" parTransId="{CC6B0195-200D-42DD-9FAE-3774181E8403}" sibTransId="{719639FA-6341-4A7B-BDD5-F06C262FB8C0}"/>
    <dgm:cxn modelId="{B18CF551-0A7C-4370-BBE0-68267AEFBF36}" type="presOf" srcId="{AFA4009F-5DE3-43E5-BB17-4E3D3CDE46DA}" destId="{067225BC-D730-499A-9948-2FF6A4653B80}" srcOrd="0" destOrd="0" presId="urn:microsoft.com/office/officeart/2009/layout/CircleArrowProcess"/>
    <dgm:cxn modelId="{D7F2B541-59F5-4559-A542-1EA84DB924B4}" srcId="{23DAD27A-2E6B-4639-A0C4-40E0101E24AB}" destId="{F3347526-8FB6-401F-93B6-D4AD30B18398}" srcOrd="4" destOrd="0" parTransId="{51970F84-217C-494A-8387-065CF2EC2CA0}" sibTransId="{69D18698-0239-424D-B9EE-A902B9F4254E}"/>
    <dgm:cxn modelId="{B20340EC-9A16-4B04-822A-A80738A84FA1}" srcId="{23DAD27A-2E6B-4639-A0C4-40E0101E24AB}" destId="{032CE6E3-FC8F-4438-AFC1-886F2A8674F3}" srcOrd="3" destOrd="0" parTransId="{ABAC9394-1893-41F7-8578-ACC8FBC65628}" sibTransId="{5815C260-26D0-4D2D-A793-D4CB6C3299B1}"/>
    <dgm:cxn modelId="{72C07AF7-0212-42BF-9C7F-F229B13B88F8}" srcId="{23DAD27A-2E6B-4639-A0C4-40E0101E24AB}" destId="{AFA4009F-5DE3-43E5-BB17-4E3D3CDE46DA}" srcOrd="2" destOrd="0" parTransId="{59F2D375-47A1-46E3-BD3C-2E2F58D74F67}" sibTransId="{8437E582-4E17-485C-A076-E0A17CAD6D82}"/>
    <dgm:cxn modelId="{17A072EE-B6D8-4CFB-BB91-3CA81DF2B96B}" type="presOf" srcId="{F3347526-8FB6-401F-93B6-D4AD30B18398}" destId="{DD35ABDA-B758-4297-B1A7-DD27F44E2F7D}" srcOrd="0" destOrd="0" presId="urn:microsoft.com/office/officeart/2009/layout/CircleArrowProcess"/>
    <dgm:cxn modelId="{D654EDFD-6958-4B53-90C6-F4B893F13DE8}" srcId="{23DAD27A-2E6B-4639-A0C4-40E0101E24AB}" destId="{4F2B1CBC-954B-46E9-A404-91C867BB81C4}" srcOrd="1" destOrd="0" parTransId="{EFBC022D-C197-4DD9-93EE-11650CEE8C8A}" sibTransId="{43C135D9-333B-440D-88AA-3161EB19A5D0}"/>
    <dgm:cxn modelId="{09730307-1337-41B5-B58C-39C10088FD6E}" type="presParOf" srcId="{92D4DC28-AD3E-4B9C-9314-E567638771A8}" destId="{9F79A4B2-F314-490A-BA9E-5A49173C56B6}" srcOrd="0" destOrd="0" presId="urn:microsoft.com/office/officeart/2009/layout/CircleArrowProcess"/>
    <dgm:cxn modelId="{0985E666-1889-49F7-B3E1-845ADF43AF2C}" type="presParOf" srcId="{9F79A4B2-F314-490A-BA9E-5A49173C56B6}" destId="{43CB8ADD-964B-4C6D-A0B2-6DFEA944CFB2}" srcOrd="0" destOrd="0" presId="urn:microsoft.com/office/officeart/2009/layout/CircleArrowProcess"/>
    <dgm:cxn modelId="{B7ED4F23-8B82-41B3-BBB8-EC356E548155}" type="presParOf" srcId="{92D4DC28-AD3E-4B9C-9314-E567638771A8}" destId="{E8E2EA06-CF94-4553-A189-4361D4663E2C}" srcOrd="1" destOrd="0" presId="urn:microsoft.com/office/officeart/2009/layout/CircleArrowProcess"/>
    <dgm:cxn modelId="{B39D8668-AAA3-41A7-B198-2FB5109005B8}" type="presParOf" srcId="{92D4DC28-AD3E-4B9C-9314-E567638771A8}" destId="{813DE236-39AF-4794-AF96-1B23134B6915}" srcOrd="2" destOrd="0" presId="urn:microsoft.com/office/officeart/2009/layout/CircleArrowProcess"/>
    <dgm:cxn modelId="{DBAFEBE7-43ED-4D7B-B2AB-BE232C131EF6}" type="presParOf" srcId="{813DE236-39AF-4794-AF96-1B23134B6915}" destId="{A714AB07-E984-4636-BB3F-83C9757BF5DF}" srcOrd="0" destOrd="0" presId="urn:microsoft.com/office/officeart/2009/layout/CircleArrowProcess"/>
    <dgm:cxn modelId="{32573249-4DB3-48A3-BCF9-75C7D99C51BD}" type="presParOf" srcId="{92D4DC28-AD3E-4B9C-9314-E567638771A8}" destId="{55757561-0775-4EDE-8851-897AE18100B1}" srcOrd="3" destOrd="0" presId="urn:microsoft.com/office/officeart/2009/layout/CircleArrowProcess"/>
    <dgm:cxn modelId="{3894D412-D7AD-4A7A-AD78-D638A11CB01A}" type="presParOf" srcId="{92D4DC28-AD3E-4B9C-9314-E567638771A8}" destId="{42F994F3-22CC-4829-B1C5-2CF5887C20B1}" srcOrd="4" destOrd="0" presId="urn:microsoft.com/office/officeart/2009/layout/CircleArrowProcess"/>
    <dgm:cxn modelId="{7CDE9C8B-3191-4FAE-AF99-6537232F1B6F}" type="presParOf" srcId="{42F994F3-22CC-4829-B1C5-2CF5887C20B1}" destId="{963E7F4A-FC88-4BCE-A38A-88C6E3B4C2CF}" srcOrd="0" destOrd="0" presId="urn:microsoft.com/office/officeart/2009/layout/CircleArrowProcess"/>
    <dgm:cxn modelId="{C7A974E6-0EF7-430A-AC4F-84FC4C200BCF}" type="presParOf" srcId="{92D4DC28-AD3E-4B9C-9314-E567638771A8}" destId="{067225BC-D730-499A-9948-2FF6A4653B80}" srcOrd="5" destOrd="0" presId="urn:microsoft.com/office/officeart/2009/layout/CircleArrowProcess"/>
    <dgm:cxn modelId="{DF478AE7-71B7-4F4C-837F-43CF72D0BAB5}" type="presParOf" srcId="{92D4DC28-AD3E-4B9C-9314-E567638771A8}" destId="{03C0F6E7-50D6-43E2-951E-C7709E8154FF}" srcOrd="6" destOrd="0" presId="urn:microsoft.com/office/officeart/2009/layout/CircleArrowProcess"/>
    <dgm:cxn modelId="{2530A78D-B1F9-42B0-831A-479E31E680AA}" type="presParOf" srcId="{03C0F6E7-50D6-43E2-951E-C7709E8154FF}" destId="{8A92F061-689E-4DD5-A516-07D5B732391D}" srcOrd="0" destOrd="0" presId="urn:microsoft.com/office/officeart/2009/layout/CircleArrowProcess"/>
    <dgm:cxn modelId="{EBC0F742-DED6-4FE4-9B61-2123C357E56C}" type="presParOf" srcId="{92D4DC28-AD3E-4B9C-9314-E567638771A8}" destId="{A7AC87D5-BE10-466B-BCB9-8AC9161D172A}" srcOrd="7" destOrd="0" presId="urn:microsoft.com/office/officeart/2009/layout/CircleArrowProcess"/>
    <dgm:cxn modelId="{63DDC31D-95DD-453D-8F0B-08E37DEB4428}" type="presParOf" srcId="{92D4DC28-AD3E-4B9C-9314-E567638771A8}" destId="{9A00DA93-CF34-4392-9226-8DBB9BF56B1B}" srcOrd="8" destOrd="0" presId="urn:microsoft.com/office/officeart/2009/layout/CircleArrowProcess"/>
    <dgm:cxn modelId="{27AAF181-4BE2-43A3-BB9E-D613CCA2732B}" type="presParOf" srcId="{9A00DA93-CF34-4392-9226-8DBB9BF56B1B}" destId="{1A77486B-025F-421C-9DCA-C899683F37BD}" srcOrd="0" destOrd="0" presId="urn:microsoft.com/office/officeart/2009/layout/CircleArrowProcess"/>
    <dgm:cxn modelId="{C5EE9C5B-7149-42FB-87A4-F309187E50CB}" type="presParOf" srcId="{92D4DC28-AD3E-4B9C-9314-E567638771A8}" destId="{DD35ABDA-B758-4297-B1A7-DD27F44E2F7D}"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B20408-F354-447C-8EB4-6056132E1A24}" type="doc">
      <dgm:prSet loTypeId="urn:microsoft.com/office/officeart/2005/8/layout/hProcess10#1" loCatId="picture" qsTypeId="urn:microsoft.com/office/officeart/2005/8/quickstyle/simple1" qsCatId="simple" csTypeId="urn:microsoft.com/office/officeart/2005/8/colors/accent0_2" csCatId="mainScheme" phldr="1"/>
      <dgm:spPr/>
      <dgm:t>
        <a:bodyPr/>
        <a:lstStyle/>
        <a:p>
          <a:endParaRPr lang="en-US"/>
        </a:p>
      </dgm:t>
    </dgm:pt>
    <dgm:pt modelId="{D51887FA-2BAC-46BC-BB9E-7D756DA90336}">
      <dgm:prSet phldrT="[Text]" custT="1"/>
      <dgm:spPr/>
      <dgm:t>
        <a:bodyPr/>
        <a:lstStyle/>
        <a:p>
          <a:pPr algn="ctr"/>
          <a:endParaRPr lang="en-US" sz="1400" b="1" dirty="0" smtClean="0"/>
        </a:p>
        <a:p>
          <a:pPr algn="ctr"/>
          <a:r>
            <a:rPr lang="en-US" sz="1200" b="1" u="sng" dirty="0" smtClean="0">
              <a:solidFill>
                <a:srgbClr val="FF0000"/>
              </a:solidFill>
            </a:rPr>
            <a:t>Pre-Doc</a:t>
          </a:r>
        </a:p>
        <a:p>
          <a:pPr algn="l"/>
          <a:r>
            <a:rPr lang="en-US" sz="1400" b="0" dirty="0" smtClean="0"/>
            <a:t>Vitals</a:t>
          </a:r>
        </a:p>
        <a:p>
          <a:pPr algn="l"/>
          <a:r>
            <a:rPr lang="en-US" sz="1400" b="0" dirty="0" smtClean="0"/>
            <a:t>EMR Recording</a:t>
          </a:r>
        </a:p>
        <a:p>
          <a:pPr algn="l"/>
          <a:r>
            <a:rPr lang="en-US" sz="1400" b="0" dirty="0" smtClean="0"/>
            <a:t>Completion of Investigations</a:t>
          </a:r>
        </a:p>
        <a:p>
          <a:pPr algn="ctr"/>
          <a:endParaRPr lang="en-US" sz="1600" b="1" dirty="0"/>
        </a:p>
      </dgm:t>
    </dgm:pt>
    <dgm:pt modelId="{696B9A56-027D-4747-ADF9-A57E537D08A0}" type="sibTrans" cxnId="{133F8A8A-8DD5-423B-8247-226762165C57}">
      <dgm:prSet/>
      <dgm:spPr/>
      <dgm:t>
        <a:bodyPr/>
        <a:lstStyle/>
        <a:p>
          <a:endParaRPr lang="en-US" sz="1600" b="1"/>
        </a:p>
      </dgm:t>
    </dgm:pt>
    <dgm:pt modelId="{7736E608-1B6E-446B-8B8B-C3327F62F51A}" type="parTrans" cxnId="{133F8A8A-8DD5-423B-8247-226762165C57}">
      <dgm:prSet/>
      <dgm:spPr/>
      <dgm:t>
        <a:bodyPr/>
        <a:lstStyle/>
        <a:p>
          <a:endParaRPr lang="en-US" sz="1600" b="1"/>
        </a:p>
      </dgm:t>
    </dgm:pt>
    <dgm:pt modelId="{A430E5EC-4E30-4254-A277-7C4EC35B1587}">
      <dgm:prSet phldrT="[Text]" custT="1"/>
      <dgm:spPr/>
      <dgm:t>
        <a:bodyPr/>
        <a:lstStyle/>
        <a:p>
          <a:pPr algn="ctr"/>
          <a:r>
            <a:rPr lang="en-US" sz="1200" b="1" u="sng" dirty="0" smtClean="0">
              <a:solidFill>
                <a:srgbClr val="FF0000"/>
              </a:solidFill>
            </a:rPr>
            <a:t>Reception</a:t>
          </a:r>
        </a:p>
        <a:p>
          <a:pPr algn="l"/>
          <a:r>
            <a:rPr lang="en-US" sz="1200" b="0" dirty="0" smtClean="0"/>
            <a:t>Meet and greet</a:t>
          </a:r>
        </a:p>
        <a:p>
          <a:pPr algn="l"/>
          <a:r>
            <a:rPr lang="en-US" sz="1200" b="0" dirty="0" smtClean="0"/>
            <a:t>Registration (UHID issued)</a:t>
          </a:r>
        </a:p>
      </dgm:t>
    </dgm:pt>
    <dgm:pt modelId="{6B509705-8F5E-4817-9285-3F331535EA8C}" type="sibTrans" cxnId="{91C234ED-5D8C-4CF6-ACAC-37D05B33B2C7}">
      <dgm:prSet custT="1"/>
      <dgm:spPr>
        <a:solidFill>
          <a:schemeClr val="accent5">
            <a:lumMod val="60000"/>
            <a:lumOff val="40000"/>
          </a:schemeClr>
        </a:solidFill>
      </dgm:spPr>
      <dgm:t>
        <a:bodyPr/>
        <a:lstStyle/>
        <a:p>
          <a:endParaRPr lang="en-US" sz="1600" b="1" dirty="0"/>
        </a:p>
      </dgm:t>
    </dgm:pt>
    <dgm:pt modelId="{1A7C9929-46C8-42D1-90C3-A5C83BAC4F05}" type="parTrans" cxnId="{91C234ED-5D8C-4CF6-ACAC-37D05B33B2C7}">
      <dgm:prSet/>
      <dgm:spPr/>
      <dgm:t>
        <a:bodyPr/>
        <a:lstStyle/>
        <a:p>
          <a:endParaRPr lang="en-US" sz="1600" b="1"/>
        </a:p>
      </dgm:t>
    </dgm:pt>
    <dgm:pt modelId="{B746D82F-E6D0-4697-B2B5-312EB32CB09C}" type="pres">
      <dgm:prSet presAssocID="{D7B20408-F354-447C-8EB4-6056132E1A24}" presName="Name0" presStyleCnt="0">
        <dgm:presLayoutVars>
          <dgm:dir/>
          <dgm:resizeHandles val="exact"/>
        </dgm:presLayoutVars>
      </dgm:prSet>
      <dgm:spPr/>
      <dgm:t>
        <a:bodyPr/>
        <a:lstStyle/>
        <a:p>
          <a:endParaRPr lang="en-IN"/>
        </a:p>
      </dgm:t>
    </dgm:pt>
    <dgm:pt modelId="{D7B38A62-1705-4362-A3D5-10701A92B0F1}" type="pres">
      <dgm:prSet presAssocID="{A430E5EC-4E30-4254-A277-7C4EC35B1587}" presName="composite" presStyleCnt="0"/>
      <dgm:spPr/>
    </dgm:pt>
    <dgm:pt modelId="{62E0461D-A9CF-441D-8285-11FEE94486F6}" type="pres">
      <dgm:prSet presAssocID="{A430E5EC-4E30-4254-A277-7C4EC35B1587}" presName="imagSh" presStyleLbl="bgImgPlace1" presStyleIdx="0" presStyleCnt="2" custScaleX="83927" custScaleY="89346" custLinFactNeighborX="2979" custLinFactNeighborY="-1092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D0965747-DEAF-4978-AD8B-33964476416F}" type="pres">
      <dgm:prSet presAssocID="{A430E5EC-4E30-4254-A277-7C4EC35B1587}" presName="txNode" presStyleLbl="node1" presStyleIdx="0" presStyleCnt="2" custScaleX="100000" custScaleY="100000" custLinFactNeighborX="-5564" custLinFactNeighborY="6933">
        <dgm:presLayoutVars>
          <dgm:bulletEnabled val="1"/>
        </dgm:presLayoutVars>
      </dgm:prSet>
      <dgm:spPr/>
      <dgm:t>
        <a:bodyPr/>
        <a:lstStyle/>
        <a:p>
          <a:endParaRPr lang="en-US"/>
        </a:p>
      </dgm:t>
    </dgm:pt>
    <dgm:pt modelId="{2B983CD7-8D5E-46DD-B626-C7490F3A06BE}" type="pres">
      <dgm:prSet presAssocID="{6B509705-8F5E-4817-9285-3F331535EA8C}" presName="sibTrans" presStyleLbl="sibTrans2D1" presStyleIdx="0" presStyleCnt="1"/>
      <dgm:spPr/>
      <dgm:t>
        <a:bodyPr/>
        <a:lstStyle/>
        <a:p>
          <a:endParaRPr lang="en-IN"/>
        </a:p>
      </dgm:t>
    </dgm:pt>
    <dgm:pt modelId="{2CD9D87D-951B-4FF2-AD79-5697F2D98732}" type="pres">
      <dgm:prSet presAssocID="{6B509705-8F5E-4817-9285-3F331535EA8C}" presName="connTx" presStyleLbl="sibTrans2D1" presStyleIdx="0" presStyleCnt="1"/>
      <dgm:spPr/>
      <dgm:t>
        <a:bodyPr/>
        <a:lstStyle/>
        <a:p>
          <a:endParaRPr lang="en-IN"/>
        </a:p>
      </dgm:t>
    </dgm:pt>
    <dgm:pt modelId="{4FB28134-2B4A-49A1-91B2-DCD999443144}" type="pres">
      <dgm:prSet presAssocID="{D51887FA-2BAC-46BC-BB9E-7D756DA90336}" presName="composite" presStyleCnt="0"/>
      <dgm:spPr/>
    </dgm:pt>
    <dgm:pt modelId="{816C36B0-43ED-4360-BFB0-ED30360B4BEB}" type="pres">
      <dgm:prSet presAssocID="{D51887FA-2BAC-46BC-BB9E-7D756DA90336}" presName="imagSh" presStyleLbl="bgImgPlace1" presStyleIdx="1" presStyleCnt="2" custScaleX="81526" custScaleY="79531" custLinFactNeighborX="-16523" custLinFactNeighborY="-12800"/>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t>
        <a:bodyPr/>
        <a:lstStyle/>
        <a:p>
          <a:endParaRPr lang="en-IN"/>
        </a:p>
      </dgm:t>
    </dgm:pt>
    <dgm:pt modelId="{BCE243E3-BDAC-40E6-9BE3-52EFE7BD7D1B}" type="pres">
      <dgm:prSet presAssocID="{D51887FA-2BAC-46BC-BB9E-7D756DA90336}" presName="txNode" presStyleLbl="node1" presStyleIdx="1" presStyleCnt="2" custScaleX="100000" custScaleY="123591" custLinFactNeighborX="-24690" custLinFactNeighborY="15159">
        <dgm:presLayoutVars>
          <dgm:bulletEnabled val="1"/>
        </dgm:presLayoutVars>
      </dgm:prSet>
      <dgm:spPr/>
      <dgm:t>
        <a:bodyPr/>
        <a:lstStyle/>
        <a:p>
          <a:endParaRPr lang="en-US"/>
        </a:p>
      </dgm:t>
    </dgm:pt>
  </dgm:ptLst>
  <dgm:cxnLst>
    <dgm:cxn modelId="{B6BB8B2B-30D1-4399-AD3E-41688BFAF58E}" type="presOf" srcId="{A430E5EC-4E30-4254-A277-7C4EC35B1587}" destId="{D0965747-DEAF-4978-AD8B-33964476416F}" srcOrd="0" destOrd="0" presId="urn:microsoft.com/office/officeart/2005/8/layout/hProcess10#1"/>
    <dgm:cxn modelId="{A738AD6C-D1C6-49FD-999B-F52EE74D4818}" type="presOf" srcId="{6B509705-8F5E-4817-9285-3F331535EA8C}" destId="{2CD9D87D-951B-4FF2-AD79-5697F2D98732}" srcOrd="1" destOrd="0" presId="urn:microsoft.com/office/officeart/2005/8/layout/hProcess10#1"/>
    <dgm:cxn modelId="{133F8A8A-8DD5-423B-8247-226762165C57}" srcId="{D7B20408-F354-447C-8EB4-6056132E1A24}" destId="{D51887FA-2BAC-46BC-BB9E-7D756DA90336}" srcOrd="1" destOrd="0" parTransId="{7736E608-1B6E-446B-8B8B-C3327F62F51A}" sibTransId="{696B9A56-027D-4747-ADF9-A57E537D08A0}"/>
    <dgm:cxn modelId="{C2AC1EA0-4742-45FD-AB80-636876E1CBBF}" type="presOf" srcId="{D7B20408-F354-447C-8EB4-6056132E1A24}" destId="{B746D82F-E6D0-4697-B2B5-312EB32CB09C}" srcOrd="0" destOrd="0" presId="urn:microsoft.com/office/officeart/2005/8/layout/hProcess10#1"/>
    <dgm:cxn modelId="{91C234ED-5D8C-4CF6-ACAC-37D05B33B2C7}" srcId="{D7B20408-F354-447C-8EB4-6056132E1A24}" destId="{A430E5EC-4E30-4254-A277-7C4EC35B1587}" srcOrd="0" destOrd="0" parTransId="{1A7C9929-46C8-42D1-90C3-A5C83BAC4F05}" sibTransId="{6B509705-8F5E-4817-9285-3F331535EA8C}"/>
    <dgm:cxn modelId="{94C8B306-8FCF-4224-AD72-64125ED9A9A6}" type="presOf" srcId="{6B509705-8F5E-4817-9285-3F331535EA8C}" destId="{2B983CD7-8D5E-46DD-B626-C7490F3A06BE}" srcOrd="0" destOrd="0" presId="urn:microsoft.com/office/officeart/2005/8/layout/hProcess10#1"/>
    <dgm:cxn modelId="{81F646E7-1D5B-4509-820E-DC590E74F2DB}" type="presOf" srcId="{D51887FA-2BAC-46BC-BB9E-7D756DA90336}" destId="{BCE243E3-BDAC-40E6-9BE3-52EFE7BD7D1B}" srcOrd="0" destOrd="0" presId="urn:microsoft.com/office/officeart/2005/8/layout/hProcess10#1"/>
    <dgm:cxn modelId="{1B9244C3-6836-49AE-8A10-B5ECF39C99EE}" type="presParOf" srcId="{B746D82F-E6D0-4697-B2B5-312EB32CB09C}" destId="{D7B38A62-1705-4362-A3D5-10701A92B0F1}" srcOrd="0" destOrd="0" presId="urn:microsoft.com/office/officeart/2005/8/layout/hProcess10#1"/>
    <dgm:cxn modelId="{49FAF1EF-3983-4349-BF0E-8C985332717E}" type="presParOf" srcId="{D7B38A62-1705-4362-A3D5-10701A92B0F1}" destId="{62E0461D-A9CF-441D-8285-11FEE94486F6}" srcOrd="0" destOrd="0" presId="urn:microsoft.com/office/officeart/2005/8/layout/hProcess10#1"/>
    <dgm:cxn modelId="{88D6DE97-F9D6-484E-92E7-91239D3AC6AD}" type="presParOf" srcId="{D7B38A62-1705-4362-A3D5-10701A92B0F1}" destId="{D0965747-DEAF-4978-AD8B-33964476416F}" srcOrd="1" destOrd="0" presId="urn:microsoft.com/office/officeart/2005/8/layout/hProcess10#1"/>
    <dgm:cxn modelId="{7555EF85-934A-4372-A5A0-06EE35CD64CD}" type="presParOf" srcId="{B746D82F-E6D0-4697-B2B5-312EB32CB09C}" destId="{2B983CD7-8D5E-46DD-B626-C7490F3A06BE}" srcOrd="1" destOrd="0" presId="urn:microsoft.com/office/officeart/2005/8/layout/hProcess10#1"/>
    <dgm:cxn modelId="{5FEC20FB-F6FA-431A-B273-FF62FD0FA3EC}" type="presParOf" srcId="{2B983CD7-8D5E-46DD-B626-C7490F3A06BE}" destId="{2CD9D87D-951B-4FF2-AD79-5697F2D98732}" srcOrd="0" destOrd="0" presId="urn:microsoft.com/office/officeart/2005/8/layout/hProcess10#1"/>
    <dgm:cxn modelId="{CD737E56-9780-4137-AB19-A133ACCC82BE}" type="presParOf" srcId="{B746D82F-E6D0-4697-B2B5-312EB32CB09C}" destId="{4FB28134-2B4A-49A1-91B2-DCD999443144}" srcOrd="2" destOrd="0" presId="urn:microsoft.com/office/officeart/2005/8/layout/hProcess10#1"/>
    <dgm:cxn modelId="{6DD38D24-0397-4951-B233-F553A404B3EE}" type="presParOf" srcId="{4FB28134-2B4A-49A1-91B2-DCD999443144}" destId="{816C36B0-43ED-4360-BFB0-ED30360B4BEB}" srcOrd="0" destOrd="0" presId="urn:microsoft.com/office/officeart/2005/8/layout/hProcess10#1"/>
    <dgm:cxn modelId="{3DA79AAD-ABEF-468E-826F-7B5A70D4FAD6}" type="presParOf" srcId="{4FB28134-2B4A-49A1-91B2-DCD999443144}" destId="{BCE243E3-BDAC-40E6-9BE3-52EFE7BD7D1B}" srcOrd="1" destOrd="0" presId="urn:microsoft.com/office/officeart/2005/8/layout/hProcess10#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B20408-F354-447C-8EB4-6056132E1A24}" type="doc">
      <dgm:prSet loTypeId="urn:microsoft.com/office/officeart/2005/8/layout/hProcess10#2" loCatId="picture" qsTypeId="urn:microsoft.com/office/officeart/2005/8/quickstyle/simple1" qsCatId="simple" csTypeId="urn:microsoft.com/office/officeart/2005/8/colors/accent0_2" csCatId="mainScheme" phldr="1"/>
      <dgm:spPr/>
      <dgm:t>
        <a:bodyPr/>
        <a:lstStyle/>
        <a:p>
          <a:endParaRPr lang="en-US"/>
        </a:p>
      </dgm:t>
    </dgm:pt>
    <dgm:pt modelId="{A430E5EC-4E30-4254-A277-7C4EC35B1587}">
      <dgm:prSet phldrT="[Text]" custT="1"/>
      <dgm:spPr/>
      <dgm:t>
        <a:bodyPr/>
        <a:lstStyle/>
        <a:p>
          <a:r>
            <a:rPr lang="en-US" sz="1600" u="sng" dirty="0" smtClean="0"/>
            <a:t>Doctor Consultation</a:t>
          </a:r>
        </a:p>
      </dgm:t>
    </dgm:pt>
    <dgm:pt modelId="{6B509705-8F5E-4817-9285-3F331535EA8C}" type="sibTrans" cxnId="{91C234ED-5D8C-4CF6-ACAC-37D05B33B2C7}">
      <dgm:prSet custT="1"/>
      <dgm:spPr/>
      <dgm:t>
        <a:bodyPr/>
        <a:lstStyle/>
        <a:p>
          <a:endParaRPr lang="en-US" sz="1600"/>
        </a:p>
      </dgm:t>
    </dgm:pt>
    <dgm:pt modelId="{1A7C9929-46C8-42D1-90C3-A5C83BAC4F05}" type="parTrans" cxnId="{91C234ED-5D8C-4CF6-ACAC-37D05B33B2C7}">
      <dgm:prSet/>
      <dgm:spPr/>
      <dgm:t>
        <a:bodyPr/>
        <a:lstStyle/>
        <a:p>
          <a:endParaRPr lang="en-US" sz="1600"/>
        </a:p>
      </dgm:t>
    </dgm:pt>
    <dgm:pt modelId="{B746D82F-E6D0-4697-B2B5-312EB32CB09C}" type="pres">
      <dgm:prSet presAssocID="{D7B20408-F354-447C-8EB4-6056132E1A24}" presName="Name0" presStyleCnt="0">
        <dgm:presLayoutVars>
          <dgm:dir/>
          <dgm:resizeHandles val="exact"/>
        </dgm:presLayoutVars>
      </dgm:prSet>
      <dgm:spPr/>
      <dgm:t>
        <a:bodyPr/>
        <a:lstStyle/>
        <a:p>
          <a:endParaRPr lang="en-IN"/>
        </a:p>
      </dgm:t>
    </dgm:pt>
    <dgm:pt modelId="{D7B38A62-1705-4362-A3D5-10701A92B0F1}" type="pres">
      <dgm:prSet presAssocID="{A430E5EC-4E30-4254-A277-7C4EC35B1587}" presName="composite" presStyleCnt="0"/>
      <dgm:spPr/>
    </dgm:pt>
    <dgm:pt modelId="{62E0461D-A9CF-441D-8285-11FEE94486F6}" type="pres">
      <dgm:prSet presAssocID="{A430E5EC-4E30-4254-A277-7C4EC35B1587}" presName="imagSh" presStyleLbl="bgImgPlace1" presStyleIdx="0" presStyleCnt="1" custScaleX="79766" custScaleY="792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0" b="-10000"/>
          </a:stretch>
        </a:blipFill>
      </dgm:spPr>
    </dgm:pt>
    <dgm:pt modelId="{D0965747-DEAF-4978-AD8B-33964476416F}" type="pres">
      <dgm:prSet presAssocID="{A430E5EC-4E30-4254-A277-7C4EC35B1587}" presName="txNode" presStyleLbl="node1" presStyleIdx="0" presStyleCnt="1" custScaleY="44265" custLinFactNeighborX="-12763" custLinFactNeighborY="-1432">
        <dgm:presLayoutVars>
          <dgm:bulletEnabled val="1"/>
        </dgm:presLayoutVars>
      </dgm:prSet>
      <dgm:spPr/>
      <dgm:t>
        <a:bodyPr/>
        <a:lstStyle/>
        <a:p>
          <a:endParaRPr lang="en-IN"/>
        </a:p>
      </dgm:t>
    </dgm:pt>
  </dgm:ptLst>
  <dgm:cxnLst>
    <dgm:cxn modelId="{B1E5B621-917D-4B40-976A-282DE526A5FE}" type="presOf" srcId="{A430E5EC-4E30-4254-A277-7C4EC35B1587}" destId="{D0965747-DEAF-4978-AD8B-33964476416F}" srcOrd="0" destOrd="0" presId="urn:microsoft.com/office/officeart/2005/8/layout/hProcess10#2"/>
    <dgm:cxn modelId="{DEC85332-3CD9-49EC-AC9A-8CAC957904F1}" type="presOf" srcId="{D7B20408-F354-447C-8EB4-6056132E1A24}" destId="{B746D82F-E6D0-4697-B2B5-312EB32CB09C}" srcOrd="0" destOrd="0" presId="urn:microsoft.com/office/officeart/2005/8/layout/hProcess10#2"/>
    <dgm:cxn modelId="{91C234ED-5D8C-4CF6-ACAC-37D05B33B2C7}" srcId="{D7B20408-F354-447C-8EB4-6056132E1A24}" destId="{A430E5EC-4E30-4254-A277-7C4EC35B1587}" srcOrd="0" destOrd="0" parTransId="{1A7C9929-46C8-42D1-90C3-A5C83BAC4F05}" sibTransId="{6B509705-8F5E-4817-9285-3F331535EA8C}"/>
    <dgm:cxn modelId="{6C87CDBC-1E38-4C0C-B3EA-E2D985E6D187}" type="presParOf" srcId="{B746D82F-E6D0-4697-B2B5-312EB32CB09C}" destId="{D7B38A62-1705-4362-A3D5-10701A92B0F1}" srcOrd="0" destOrd="0" presId="urn:microsoft.com/office/officeart/2005/8/layout/hProcess10#2"/>
    <dgm:cxn modelId="{D8BC4ED5-FE3C-40A8-8BD2-0CDFF9DE2591}" type="presParOf" srcId="{D7B38A62-1705-4362-A3D5-10701A92B0F1}" destId="{62E0461D-A9CF-441D-8285-11FEE94486F6}" srcOrd="0" destOrd="0" presId="urn:microsoft.com/office/officeart/2005/8/layout/hProcess10#2"/>
    <dgm:cxn modelId="{6F4E4F4D-5B8C-4872-B8AD-AE75BFF66CE7}" type="presParOf" srcId="{D7B38A62-1705-4362-A3D5-10701A92B0F1}" destId="{D0965747-DEAF-4978-AD8B-33964476416F}" srcOrd="1" destOrd="0" presId="urn:microsoft.com/office/officeart/2005/8/layout/hProcess10#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B20408-F354-447C-8EB4-6056132E1A24}" type="doc">
      <dgm:prSet loTypeId="urn:microsoft.com/office/officeart/2005/8/layout/hProcess10#3" loCatId="picture" qsTypeId="urn:microsoft.com/office/officeart/2005/8/quickstyle/simple1" qsCatId="simple" csTypeId="urn:microsoft.com/office/officeart/2005/8/colors/accent0_2" csCatId="mainScheme" phldr="1"/>
      <dgm:spPr/>
      <dgm:t>
        <a:bodyPr/>
        <a:lstStyle/>
        <a:p>
          <a:endParaRPr lang="en-US"/>
        </a:p>
      </dgm:t>
    </dgm:pt>
    <dgm:pt modelId="{A430E5EC-4E30-4254-A277-7C4EC35B1587}">
      <dgm:prSet phldrT="[Text]" custT="1"/>
      <dgm:spPr/>
      <dgm:t>
        <a:bodyPr/>
        <a:lstStyle/>
        <a:p>
          <a:pPr algn="l"/>
          <a:r>
            <a:rPr lang="en-US" sz="1400" b="1" u="sng" dirty="0" smtClean="0">
              <a:solidFill>
                <a:srgbClr val="FF0000"/>
              </a:solidFill>
            </a:rPr>
            <a:t>Diabetes Educator</a:t>
          </a:r>
        </a:p>
        <a:p>
          <a:pPr algn="l"/>
          <a:r>
            <a:rPr lang="en-US" sz="1100" u="none" dirty="0" smtClean="0"/>
            <a:t>Insulin Training</a:t>
          </a:r>
        </a:p>
        <a:p>
          <a:pPr algn="l"/>
          <a:r>
            <a:rPr lang="en-US" sz="1100" u="none" dirty="0" smtClean="0"/>
            <a:t>Exercise</a:t>
          </a:r>
        </a:p>
        <a:p>
          <a:pPr algn="l"/>
          <a:r>
            <a:rPr lang="en-US" sz="1100" u="none" dirty="0" smtClean="0"/>
            <a:t>Stress </a:t>
          </a:r>
        </a:p>
        <a:p>
          <a:pPr algn="l"/>
          <a:r>
            <a:rPr lang="en-US" sz="1100" u="none" dirty="0" smtClean="0"/>
            <a:t>Lifestyle</a:t>
          </a:r>
        </a:p>
      </dgm:t>
    </dgm:pt>
    <dgm:pt modelId="{6B509705-8F5E-4817-9285-3F331535EA8C}" type="sibTrans" cxnId="{91C234ED-5D8C-4CF6-ACAC-37D05B33B2C7}">
      <dgm:prSet custT="1"/>
      <dgm:spPr/>
      <dgm:t>
        <a:bodyPr/>
        <a:lstStyle/>
        <a:p>
          <a:endParaRPr lang="en-US" sz="1600" dirty="0"/>
        </a:p>
      </dgm:t>
    </dgm:pt>
    <dgm:pt modelId="{1A7C9929-46C8-42D1-90C3-A5C83BAC4F05}" type="parTrans" cxnId="{91C234ED-5D8C-4CF6-ACAC-37D05B33B2C7}">
      <dgm:prSet/>
      <dgm:spPr/>
      <dgm:t>
        <a:bodyPr/>
        <a:lstStyle/>
        <a:p>
          <a:endParaRPr lang="en-US" sz="1600"/>
        </a:p>
      </dgm:t>
    </dgm:pt>
    <dgm:pt modelId="{9D3BDE4F-DF28-40D3-94F2-27D1ECB6E0A6}">
      <dgm:prSet phldrT="[Text]"/>
      <dgm:spPr/>
      <dgm:t>
        <a:bodyPr/>
        <a:lstStyle/>
        <a:p>
          <a:pPr algn="ctr"/>
          <a:r>
            <a:rPr lang="en-US" b="1" u="sng" dirty="0" smtClean="0">
              <a:solidFill>
                <a:srgbClr val="FF0000"/>
              </a:solidFill>
            </a:rPr>
            <a:t>Dietician</a:t>
          </a:r>
        </a:p>
        <a:p>
          <a:pPr algn="l"/>
          <a:r>
            <a:rPr lang="en-US" dirty="0" smtClean="0"/>
            <a:t>Nutritional Assessment</a:t>
          </a:r>
        </a:p>
        <a:p>
          <a:pPr algn="l"/>
          <a:r>
            <a:rPr lang="en-US" dirty="0" smtClean="0"/>
            <a:t>Counselling</a:t>
          </a:r>
          <a:endParaRPr lang="en-US" dirty="0"/>
        </a:p>
      </dgm:t>
    </dgm:pt>
    <dgm:pt modelId="{F10583C8-AFE8-4B7D-9CB0-B24D4D7A164F}" type="parTrans" cxnId="{0A47DCAE-FEC9-42E6-A7BB-3DB1D4BDA6A1}">
      <dgm:prSet/>
      <dgm:spPr/>
      <dgm:t>
        <a:bodyPr/>
        <a:lstStyle/>
        <a:p>
          <a:endParaRPr lang="en-US"/>
        </a:p>
      </dgm:t>
    </dgm:pt>
    <dgm:pt modelId="{045E3C2F-B4DC-4562-BAE1-86414A01DED0}" type="sibTrans" cxnId="{0A47DCAE-FEC9-42E6-A7BB-3DB1D4BDA6A1}">
      <dgm:prSet/>
      <dgm:spPr/>
      <dgm:t>
        <a:bodyPr/>
        <a:lstStyle/>
        <a:p>
          <a:endParaRPr lang="en-US"/>
        </a:p>
      </dgm:t>
    </dgm:pt>
    <dgm:pt modelId="{B746D82F-E6D0-4697-B2B5-312EB32CB09C}" type="pres">
      <dgm:prSet presAssocID="{D7B20408-F354-447C-8EB4-6056132E1A24}" presName="Name0" presStyleCnt="0">
        <dgm:presLayoutVars>
          <dgm:dir/>
          <dgm:resizeHandles val="exact"/>
        </dgm:presLayoutVars>
      </dgm:prSet>
      <dgm:spPr/>
      <dgm:t>
        <a:bodyPr/>
        <a:lstStyle/>
        <a:p>
          <a:endParaRPr lang="en-IN"/>
        </a:p>
      </dgm:t>
    </dgm:pt>
    <dgm:pt modelId="{D7B38A62-1705-4362-A3D5-10701A92B0F1}" type="pres">
      <dgm:prSet presAssocID="{A430E5EC-4E30-4254-A277-7C4EC35B1587}" presName="composite" presStyleCnt="0"/>
      <dgm:spPr/>
    </dgm:pt>
    <dgm:pt modelId="{62E0461D-A9CF-441D-8285-11FEE94486F6}" type="pres">
      <dgm:prSet presAssocID="{A430E5EC-4E30-4254-A277-7C4EC35B1587}" presName="imagSh" presStyleLbl="bgImgPlace1" presStyleIdx="0" presStyleCnt="2" custScaleX="78947" custScaleY="57080" custLinFactX="36615" custLinFactNeighborX="100000" custLinFactNeighborY="-1112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D0965747-DEAF-4978-AD8B-33964476416F}" type="pres">
      <dgm:prSet presAssocID="{A430E5EC-4E30-4254-A277-7C4EC35B1587}" presName="txNode" presStyleLbl="node1" presStyleIdx="0" presStyleCnt="2" custScaleX="109509" custScaleY="99871" custLinFactNeighborX="1455" custLinFactNeighborY="22072">
        <dgm:presLayoutVars>
          <dgm:bulletEnabled val="1"/>
        </dgm:presLayoutVars>
      </dgm:prSet>
      <dgm:spPr/>
      <dgm:t>
        <a:bodyPr/>
        <a:lstStyle/>
        <a:p>
          <a:endParaRPr lang="en-US"/>
        </a:p>
      </dgm:t>
    </dgm:pt>
    <dgm:pt modelId="{2B983CD7-8D5E-46DD-B626-C7490F3A06BE}" type="pres">
      <dgm:prSet presAssocID="{6B509705-8F5E-4817-9285-3F331535EA8C}" presName="sibTrans" presStyleLbl="sibTrans2D1" presStyleIdx="0" presStyleCnt="1" custScaleX="104963" custScaleY="98462" custLinFactNeighborX="-5757" custLinFactNeighborY="-20432"/>
      <dgm:spPr/>
      <dgm:t>
        <a:bodyPr/>
        <a:lstStyle/>
        <a:p>
          <a:endParaRPr lang="en-IN"/>
        </a:p>
      </dgm:t>
    </dgm:pt>
    <dgm:pt modelId="{2CD9D87D-951B-4FF2-AD79-5697F2D98732}" type="pres">
      <dgm:prSet presAssocID="{6B509705-8F5E-4817-9285-3F331535EA8C}" presName="connTx" presStyleLbl="sibTrans2D1" presStyleIdx="0" presStyleCnt="1"/>
      <dgm:spPr/>
      <dgm:t>
        <a:bodyPr/>
        <a:lstStyle/>
        <a:p>
          <a:endParaRPr lang="en-IN"/>
        </a:p>
      </dgm:t>
    </dgm:pt>
    <dgm:pt modelId="{6E1A69F1-ED9F-4616-AFC2-F8E28CC79395}" type="pres">
      <dgm:prSet presAssocID="{9D3BDE4F-DF28-40D3-94F2-27D1ECB6E0A6}" presName="composite" presStyleCnt="0"/>
      <dgm:spPr/>
    </dgm:pt>
    <dgm:pt modelId="{015C491B-BE11-45E0-9A59-7D976842305E}" type="pres">
      <dgm:prSet presAssocID="{9D3BDE4F-DF28-40D3-94F2-27D1ECB6E0A6}" presName="imagSh" presStyleLbl="bgImgPlace1" presStyleIdx="1" presStyleCnt="2" custScaleX="80925" custScaleY="69201" custLinFactX="-55168" custLinFactNeighborX="-100000" custLinFactNeighborY="-743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IN"/>
        </a:p>
      </dgm:t>
    </dgm:pt>
    <dgm:pt modelId="{2E8E0F40-675D-4638-AD73-3C98E34C390D}" type="pres">
      <dgm:prSet presAssocID="{9D3BDE4F-DF28-40D3-94F2-27D1ECB6E0A6}" presName="txNode" presStyleLbl="node1" presStyleIdx="1" presStyleCnt="2" custScaleX="100000" custScaleY="100000" custLinFactNeighborX="-21215" custLinFactNeighborY="6922">
        <dgm:presLayoutVars>
          <dgm:bulletEnabled val="1"/>
        </dgm:presLayoutVars>
      </dgm:prSet>
      <dgm:spPr/>
      <dgm:t>
        <a:bodyPr/>
        <a:lstStyle/>
        <a:p>
          <a:endParaRPr lang="en-US"/>
        </a:p>
      </dgm:t>
    </dgm:pt>
  </dgm:ptLst>
  <dgm:cxnLst>
    <dgm:cxn modelId="{8814C538-4ED7-474B-B827-BBE505EDB6CE}" type="presOf" srcId="{6B509705-8F5E-4817-9285-3F331535EA8C}" destId="{2CD9D87D-951B-4FF2-AD79-5697F2D98732}" srcOrd="1" destOrd="0" presId="urn:microsoft.com/office/officeart/2005/8/layout/hProcess10#3"/>
    <dgm:cxn modelId="{191EF599-6CE6-4E4B-ABC3-9D72F0451E24}" type="presOf" srcId="{6B509705-8F5E-4817-9285-3F331535EA8C}" destId="{2B983CD7-8D5E-46DD-B626-C7490F3A06BE}" srcOrd="0" destOrd="0" presId="urn:microsoft.com/office/officeart/2005/8/layout/hProcess10#3"/>
    <dgm:cxn modelId="{0A47DCAE-FEC9-42E6-A7BB-3DB1D4BDA6A1}" srcId="{D7B20408-F354-447C-8EB4-6056132E1A24}" destId="{9D3BDE4F-DF28-40D3-94F2-27D1ECB6E0A6}" srcOrd="1" destOrd="0" parTransId="{F10583C8-AFE8-4B7D-9CB0-B24D4D7A164F}" sibTransId="{045E3C2F-B4DC-4562-BAE1-86414A01DED0}"/>
    <dgm:cxn modelId="{91C234ED-5D8C-4CF6-ACAC-37D05B33B2C7}" srcId="{D7B20408-F354-447C-8EB4-6056132E1A24}" destId="{A430E5EC-4E30-4254-A277-7C4EC35B1587}" srcOrd="0" destOrd="0" parTransId="{1A7C9929-46C8-42D1-90C3-A5C83BAC4F05}" sibTransId="{6B509705-8F5E-4817-9285-3F331535EA8C}"/>
    <dgm:cxn modelId="{064A7639-8198-4230-9C18-754F62303689}" type="presOf" srcId="{D7B20408-F354-447C-8EB4-6056132E1A24}" destId="{B746D82F-E6D0-4697-B2B5-312EB32CB09C}" srcOrd="0" destOrd="0" presId="urn:microsoft.com/office/officeart/2005/8/layout/hProcess10#3"/>
    <dgm:cxn modelId="{F32EF44E-E6CC-4BF6-843E-D2DF78ACFC43}" type="presOf" srcId="{A430E5EC-4E30-4254-A277-7C4EC35B1587}" destId="{D0965747-DEAF-4978-AD8B-33964476416F}" srcOrd="0" destOrd="0" presId="urn:microsoft.com/office/officeart/2005/8/layout/hProcess10#3"/>
    <dgm:cxn modelId="{C9467148-3B5E-4E09-A585-3506EF6E4D82}" type="presOf" srcId="{9D3BDE4F-DF28-40D3-94F2-27D1ECB6E0A6}" destId="{2E8E0F40-675D-4638-AD73-3C98E34C390D}" srcOrd="0" destOrd="0" presId="urn:microsoft.com/office/officeart/2005/8/layout/hProcess10#3"/>
    <dgm:cxn modelId="{A874ED6D-198A-4D82-A21E-07B98F7091E6}" type="presParOf" srcId="{B746D82F-E6D0-4697-B2B5-312EB32CB09C}" destId="{D7B38A62-1705-4362-A3D5-10701A92B0F1}" srcOrd="0" destOrd="0" presId="urn:microsoft.com/office/officeart/2005/8/layout/hProcess10#3"/>
    <dgm:cxn modelId="{F5DEAD2C-41DD-4064-B2B7-33EC83AED049}" type="presParOf" srcId="{D7B38A62-1705-4362-A3D5-10701A92B0F1}" destId="{62E0461D-A9CF-441D-8285-11FEE94486F6}" srcOrd="0" destOrd="0" presId="urn:microsoft.com/office/officeart/2005/8/layout/hProcess10#3"/>
    <dgm:cxn modelId="{7A973196-89FA-4C8B-97B7-AB5306A90965}" type="presParOf" srcId="{D7B38A62-1705-4362-A3D5-10701A92B0F1}" destId="{D0965747-DEAF-4978-AD8B-33964476416F}" srcOrd="1" destOrd="0" presId="urn:microsoft.com/office/officeart/2005/8/layout/hProcess10#3"/>
    <dgm:cxn modelId="{B5483C9E-F60F-44DE-B75B-E67A319290C9}" type="presParOf" srcId="{B746D82F-E6D0-4697-B2B5-312EB32CB09C}" destId="{2B983CD7-8D5E-46DD-B626-C7490F3A06BE}" srcOrd="1" destOrd="0" presId="urn:microsoft.com/office/officeart/2005/8/layout/hProcess10#3"/>
    <dgm:cxn modelId="{DC15B743-F455-490F-BF7B-E3F89EA96171}" type="presParOf" srcId="{2B983CD7-8D5E-46DD-B626-C7490F3A06BE}" destId="{2CD9D87D-951B-4FF2-AD79-5697F2D98732}" srcOrd="0" destOrd="0" presId="urn:microsoft.com/office/officeart/2005/8/layout/hProcess10#3"/>
    <dgm:cxn modelId="{CFDE14F5-17AF-4C7A-8C94-F58DAF03D531}" type="presParOf" srcId="{B746D82F-E6D0-4697-B2B5-312EB32CB09C}" destId="{6E1A69F1-ED9F-4616-AFC2-F8E28CC79395}" srcOrd="2" destOrd="0" presId="urn:microsoft.com/office/officeart/2005/8/layout/hProcess10#3"/>
    <dgm:cxn modelId="{72838758-1A60-4E5F-85CE-0D1816DB1774}" type="presParOf" srcId="{6E1A69F1-ED9F-4616-AFC2-F8E28CC79395}" destId="{015C491B-BE11-45E0-9A59-7D976842305E}" srcOrd="0" destOrd="0" presId="urn:microsoft.com/office/officeart/2005/8/layout/hProcess10#3"/>
    <dgm:cxn modelId="{5A52E348-F98D-4F27-A600-D2B678A8AC0A}" type="presParOf" srcId="{6E1A69F1-ED9F-4616-AFC2-F8E28CC79395}" destId="{2E8E0F40-675D-4638-AD73-3C98E34C390D}" srcOrd="1" destOrd="0" presId="urn:microsoft.com/office/officeart/2005/8/layout/hProcess10#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B20408-F354-447C-8EB4-6056132E1A24}" type="doc">
      <dgm:prSet loTypeId="urn:microsoft.com/office/officeart/2005/8/layout/hProcess10#4" loCatId="picture" qsTypeId="urn:microsoft.com/office/officeart/2005/8/quickstyle/simple1" qsCatId="simple" csTypeId="urn:microsoft.com/office/officeart/2005/8/colors/accent0_2" csCatId="mainScheme" phldr="1"/>
      <dgm:spPr/>
      <dgm:t>
        <a:bodyPr/>
        <a:lstStyle/>
        <a:p>
          <a:endParaRPr lang="en-US"/>
        </a:p>
      </dgm:t>
    </dgm:pt>
    <dgm:pt modelId="{A430E5EC-4E30-4254-A277-7C4EC35B1587}">
      <dgm:prSet phldrT="[Text]" custT="1"/>
      <dgm:spPr/>
      <dgm:t>
        <a:bodyPr/>
        <a:lstStyle/>
        <a:p>
          <a:pPr algn="l"/>
          <a:endParaRPr lang="en-US" sz="1200" dirty="0" smtClean="0"/>
        </a:p>
        <a:p>
          <a:pPr algn="l"/>
          <a:endParaRPr lang="en-US" sz="1200" dirty="0" smtClean="0"/>
        </a:p>
        <a:p>
          <a:pPr algn="l"/>
          <a:r>
            <a:rPr lang="en-US" sz="1200" b="1" u="sng" dirty="0" smtClean="0">
              <a:solidFill>
                <a:srgbClr val="FF0000"/>
              </a:solidFill>
            </a:rPr>
            <a:t>Patient Take-aways</a:t>
          </a:r>
        </a:p>
        <a:p>
          <a:pPr algn="l"/>
          <a:r>
            <a:rPr lang="en-US" sz="1200" dirty="0" smtClean="0"/>
            <a:t>Fully synched Mobile App</a:t>
          </a:r>
        </a:p>
        <a:p>
          <a:pPr algn="l"/>
          <a:r>
            <a:rPr lang="en-US" sz="1200" dirty="0" smtClean="0"/>
            <a:t>Diet Prescription</a:t>
          </a:r>
        </a:p>
        <a:p>
          <a:pPr algn="l"/>
          <a:r>
            <a:rPr lang="en-US" sz="1200" dirty="0" smtClean="0"/>
            <a:t>Contact Centre/Health Coach</a:t>
          </a:r>
        </a:p>
        <a:p>
          <a:pPr algn="l"/>
          <a:r>
            <a:rPr lang="en-US" sz="1200" dirty="0" smtClean="0"/>
            <a:t>UHID, Patient file with all test results, Rx, holistic treatment plan</a:t>
          </a:r>
        </a:p>
        <a:p>
          <a:pPr algn="ctr"/>
          <a:endParaRPr lang="en-US" sz="1200" dirty="0" smtClean="0"/>
        </a:p>
      </dgm:t>
    </dgm:pt>
    <dgm:pt modelId="{6B509705-8F5E-4817-9285-3F331535EA8C}" type="sibTrans" cxnId="{91C234ED-5D8C-4CF6-ACAC-37D05B33B2C7}">
      <dgm:prSet custT="1"/>
      <dgm:spPr/>
      <dgm:t>
        <a:bodyPr/>
        <a:lstStyle/>
        <a:p>
          <a:endParaRPr lang="en-US" sz="1600"/>
        </a:p>
      </dgm:t>
    </dgm:pt>
    <dgm:pt modelId="{1A7C9929-46C8-42D1-90C3-A5C83BAC4F05}" type="parTrans" cxnId="{91C234ED-5D8C-4CF6-ACAC-37D05B33B2C7}">
      <dgm:prSet/>
      <dgm:spPr/>
      <dgm:t>
        <a:bodyPr/>
        <a:lstStyle/>
        <a:p>
          <a:endParaRPr lang="en-US" sz="1600"/>
        </a:p>
      </dgm:t>
    </dgm:pt>
    <dgm:pt modelId="{B746D82F-E6D0-4697-B2B5-312EB32CB09C}" type="pres">
      <dgm:prSet presAssocID="{D7B20408-F354-447C-8EB4-6056132E1A24}" presName="Name0" presStyleCnt="0">
        <dgm:presLayoutVars>
          <dgm:dir/>
          <dgm:resizeHandles val="exact"/>
        </dgm:presLayoutVars>
      </dgm:prSet>
      <dgm:spPr/>
      <dgm:t>
        <a:bodyPr/>
        <a:lstStyle/>
        <a:p>
          <a:endParaRPr lang="en-IN"/>
        </a:p>
      </dgm:t>
    </dgm:pt>
    <dgm:pt modelId="{D7B38A62-1705-4362-A3D5-10701A92B0F1}" type="pres">
      <dgm:prSet presAssocID="{A430E5EC-4E30-4254-A277-7C4EC35B1587}" presName="composite" presStyleCnt="0"/>
      <dgm:spPr/>
    </dgm:pt>
    <dgm:pt modelId="{62E0461D-A9CF-441D-8285-11FEE94486F6}" type="pres">
      <dgm:prSet presAssocID="{A430E5EC-4E30-4254-A277-7C4EC35B1587}" presName="imagSh" presStyleLbl="bgImgPlace1" presStyleIdx="0" presStyleCnt="1" custScaleX="73862" custScaleY="101059"/>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t>
        <a:bodyPr/>
        <a:lstStyle/>
        <a:p>
          <a:endParaRPr lang="en-IN"/>
        </a:p>
      </dgm:t>
    </dgm:pt>
    <dgm:pt modelId="{D0965747-DEAF-4978-AD8B-33964476416F}" type="pres">
      <dgm:prSet presAssocID="{A430E5EC-4E30-4254-A277-7C4EC35B1587}" presName="txNode" presStyleLbl="node1" presStyleIdx="0" presStyleCnt="1" custScaleX="100000" custScaleY="100000">
        <dgm:presLayoutVars>
          <dgm:bulletEnabled val="1"/>
        </dgm:presLayoutVars>
      </dgm:prSet>
      <dgm:spPr/>
      <dgm:t>
        <a:bodyPr/>
        <a:lstStyle/>
        <a:p>
          <a:endParaRPr lang="en-US"/>
        </a:p>
      </dgm:t>
    </dgm:pt>
  </dgm:ptLst>
  <dgm:cxnLst>
    <dgm:cxn modelId="{459E5A04-2412-4EEB-8519-A13A13448EB5}" type="presOf" srcId="{A430E5EC-4E30-4254-A277-7C4EC35B1587}" destId="{D0965747-DEAF-4978-AD8B-33964476416F}" srcOrd="0" destOrd="0" presId="urn:microsoft.com/office/officeart/2005/8/layout/hProcess10#4"/>
    <dgm:cxn modelId="{0D1A3D4E-3E6B-4A11-8BAF-F87B2505DDF9}" type="presOf" srcId="{D7B20408-F354-447C-8EB4-6056132E1A24}" destId="{B746D82F-E6D0-4697-B2B5-312EB32CB09C}" srcOrd="0" destOrd="0" presId="urn:microsoft.com/office/officeart/2005/8/layout/hProcess10#4"/>
    <dgm:cxn modelId="{91C234ED-5D8C-4CF6-ACAC-37D05B33B2C7}" srcId="{D7B20408-F354-447C-8EB4-6056132E1A24}" destId="{A430E5EC-4E30-4254-A277-7C4EC35B1587}" srcOrd="0" destOrd="0" parTransId="{1A7C9929-46C8-42D1-90C3-A5C83BAC4F05}" sibTransId="{6B509705-8F5E-4817-9285-3F331535EA8C}"/>
    <dgm:cxn modelId="{2E0DDC34-5A83-4437-98C6-CFBD831F3AC8}" type="presParOf" srcId="{B746D82F-E6D0-4697-B2B5-312EB32CB09C}" destId="{D7B38A62-1705-4362-A3D5-10701A92B0F1}" srcOrd="0" destOrd="0" presId="urn:microsoft.com/office/officeart/2005/8/layout/hProcess10#4"/>
    <dgm:cxn modelId="{040C66B5-BFD8-4601-8D0C-10C254869BB7}" type="presParOf" srcId="{D7B38A62-1705-4362-A3D5-10701A92B0F1}" destId="{62E0461D-A9CF-441D-8285-11FEE94486F6}" srcOrd="0" destOrd="0" presId="urn:microsoft.com/office/officeart/2005/8/layout/hProcess10#4"/>
    <dgm:cxn modelId="{84848ACB-5B57-4065-AC74-7D2762585BF0}" type="presParOf" srcId="{D7B38A62-1705-4362-A3D5-10701A92B0F1}" destId="{D0965747-DEAF-4978-AD8B-33964476416F}" srcOrd="1" destOrd="0" presId="urn:microsoft.com/office/officeart/2005/8/layout/hProcess10#4"/>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B20408-F354-447C-8EB4-6056132E1A24}" type="doc">
      <dgm:prSet loTypeId="urn:microsoft.com/office/officeart/2005/8/layout/hProcess10#5" loCatId="picture" qsTypeId="urn:microsoft.com/office/officeart/2005/8/quickstyle/simple1" qsCatId="simple" csTypeId="urn:microsoft.com/office/officeart/2005/8/colors/accent0_2" csCatId="mainScheme" phldr="1"/>
      <dgm:spPr/>
      <dgm:t>
        <a:bodyPr/>
        <a:lstStyle/>
        <a:p>
          <a:endParaRPr lang="en-US"/>
        </a:p>
      </dgm:t>
    </dgm:pt>
    <dgm:pt modelId="{A430E5EC-4E30-4254-A277-7C4EC35B1587}">
      <dgm:prSet phldrT="[Text]" custT="1"/>
      <dgm:spPr/>
      <dgm:t>
        <a:bodyPr/>
        <a:lstStyle/>
        <a:p>
          <a:pPr algn="l"/>
          <a:endParaRPr lang="en-US" sz="1200" u="sng" dirty="0" smtClean="0"/>
        </a:p>
        <a:p>
          <a:pPr algn="l"/>
          <a:endParaRPr lang="en-US" sz="1200" u="sng" dirty="0" smtClean="0"/>
        </a:p>
        <a:p>
          <a:pPr algn="l"/>
          <a:r>
            <a:rPr lang="en-US" sz="1200" b="1" u="sng" dirty="0" smtClean="0">
              <a:solidFill>
                <a:srgbClr val="FF0000"/>
              </a:solidFill>
            </a:rPr>
            <a:t>Contact Centre / Online</a:t>
          </a:r>
        </a:p>
        <a:p>
          <a:pPr algn="l"/>
          <a:r>
            <a:rPr lang="en-US" sz="1200" u="none" dirty="0" smtClean="0"/>
            <a:t>Expert Diabetes Management Call Centre – for both patient appointment booking and post sales patient engagement </a:t>
          </a:r>
        </a:p>
        <a:p>
          <a:pPr algn="l"/>
          <a:r>
            <a:rPr lang="en-US" sz="1200" dirty="0" smtClean="0"/>
            <a:t>Online and Offline support through Health coach</a:t>
          </a:r>
          <a:br>
            <a:rPr lang="en-US" sz="1200" dirty="0" smtClean="0"/>
          </a:br>
          <a:r>
            <a:rPr lang="en-US" sz="1200" dirty="0" smtClean="0"/>
            <a:t>Video-consultations through Sugar App</a:t>
          </a:r>
        </a:p>
        <a:p>
          <a:pPr algn="l"/>
          <a:endParaRPr lang="en-US" sz="1200" dirty="0" smtClean="0"/>
        </a:p>
        <a:p>
          <a:pPr algn="ctr"/>
          <a:endParaRPr lang="en-US" sz="1200" dirty="0" smtClean="0"/>
        </a:p>
      </dgm:t>
    </dgm:pt>
    <dgm:pt modelId="{6B509705-8F5E-4817-9285-3F331535EA8C}" type="sibTrans" cxnId="{91C234ED-5D8C-4CF6-ACAC-37D05B33B2C7}">
      <dgm:prSet custT="1"/>
      <dgm:spPr/>
      <dgm:t>
        <a:bodyPr/>
        <a:lstStyle/>
        <a:p>
          <a:endParaRPr lang="en-US" sz="1600"/>
        </a:p>
      </dgm:t>
    </dgm:pt>
    <dgm:pt modelId="{1A7C9929-46C8-42D1-90C3-A5C83BAC4F05}" type="parTrans" cxnId="{91C234ED-5D8C-4CF6-ACAC-37D05B33B2C7}">
      <dgm:prSet/>
      <dgm:spPr/>
      <dgm:t>
        <a:bodyPr/>
        <a:lstStyle/>
        <a:p>
          <a:endParaRPr lang="en-US" sz="1600"/>
        </a:p>
      </dgm:t>
    </dgm:pt>
    <dgm:pt modelId="{B746D82F-E6D0-4697-B2B5-312EB32CB09C}" type="pres">
      <dgm:prSet presAssocID="{D7B20408-F354-447C-8EB4-6056132E1A24}" presName="Name0" presStyleCnt="0">
        <dgm:presLayoutVars>
          <dgm:dir/>
          <dgm:resizeHandles val="exact"/>
        </dgm:presLayoutVars>
      </dgm:prSet>
      <dgm:spPr/>
      <dgm:t>
        <a:bodyPr/>
        <a:lstStyle/>
        <a:p>
          <a:endParaRPr lang="en-IN"/>
        </a:p>
      </dgm:t>
    </dgm:pt>
    <dgm:pt modelId="{D7B38A62-1705-4362-A3D5-10701A92B0F1}" type="pres">
      <dgm:prSet presAssocID="{A430E5EC-4E30-4254-A277-7C4EC35B1587}" presName="composite" presStyleCnt="0"/>
      <dgm:spPr/>
    </dgm:pt>
    <dgm:pt modelId="{62E0461D-A9CF-441D-8285-11FEE94486F6}" type="pres">
      <dgm:prSet presAssocID="{A430E5EC-4E30-4254-A277-7C4EC35B1587}" presName="imagSh" presStyleLbl="bgImgPlace1" presStyleIdx="0" presStyleCnt="1" custScaleX="53195" custScaleY="54140" custLinFactNeighborX="16085" custLinFactNeighborY="-2594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dgm:spPr>
      <dgm:t>
        <a:bodyPr/>
        <a:lstStyle/>
        <a:p>
          <a:endParaRPr lang="en-IN"/>
        </a:p>
      </dgm:t>
    </dgm:pt>
    <dgm:pt modelId="{D0965747-DEAF-4978-AD8B-33964476416F}" type="pres">
      <dgm:prSet presAssocID="{A430E5EC-4E30-4254-A277-7C4EC35B1587}" presName="txNode" presStyleLbl="node1" presStyleIdx="0" presStyleCnt="1" custScaleX="116393" custScaleY="128206" custLinFactNeighborX="682" custLinFactNeighborY="16051">
        <dgm:presLayoutVars>
          <dgm:bulletEnabled val="1"/>
        </dgm:presLayoutVars>
      </dgm:prSet>
      <dgm:spPr/>
      <dgm:t>
        <a:bodyPr/>
        <a:lstStyle/>
        <a:p>
          <a:endParaRPr lang="en-US"/>
        </a:p>
      </dgm:t>
    </dgm:pt>
  </dgm:ptLst>
  <dgm:cxnLst>
    <dgm:cxn modelId="{118195EC-ED54-4B5A-92A9-474F6074BE7D}" type="presOf" srcId="{D7B20408-F354-447C-8EB4-6056132E1A24}" destId="{B746D82F-E6D0-4697-B2B5-312EB32CB09C}" srcOrd="0" destOrd="0" presId="urn:microsoft.com/office/officeart/2005/8/layout/hProcess10#5"/>
    <dgm:cxn modelId="{91C234ED-5D8C-4CF6-ACAC-37D05B33B2C7}" srcId="{D7B20408-F354-447C-8EB4-6056132E1A24}" destId="{A430E5EC-4E30-4254-A277-7C4EC35B1587}" srcOrd="0" destOrd="0" parTransId="{1A7C9929-46C8-42D1-90C3-A5C83BAC4F05}" sibTransId="{6B509705-8F5E-4817-9285-3F331535EA8C}"/>
    <dgm:cxn modelId="{2F2CC9C8-1ED8-4138-98C6-63B75FB322BA}" type="presOf" srcId="{A430E5EC-4E30-4254-A277-7C4EC35B1587}" destId="{D0965747-DEAF-4978-AD8B-33964476416F}" srcOrd="0" destOrd="0" presId="urn:microsoft.com/office/officeart/2005/8/layout/hProcess10#5"/>
    <dgm:cxn modelId="{FB8D1013-CCC7-4DA6-B6FB-D15D8A7097C6}" type="presParOf" srcId="{B746D82F-E6D0-4697-B2B5-312EB32CB09C}" destId="{D7B38A62-1705-4362-A3D5-10701A92B0F1}" srcOrd="0" destOrd="0" presId="urn:microsoft.com/office/officeart/2005/8/layout/hProcess10#5"/>
    <dgm:cxn modelId="{39603B38-F849-404F-84F4-5148D2886A14}" type="presParOf" srcId="{D7B38A62-1705-4362-A3D5-10701A92B0F1}" destId="{62E0461D-A9CF-441D-8285-11FEE94486F6}" srcOrd="0" destOrd="0" presId="urn:microsoft.com/office/officeart/2005/8/layout/hProcess10#5"/>
    <dgm:cxn modelId="{6111823A-0C25-4BFD-9626-F435A509B9A7}" type="presParOf" srcId="{D7B38A62-1705-4362-A3D5-10701A92B0F1}" destId="{D0965747-DEAF-4978-AD8B-33964476416F}" srcOrd="1" destOrd="0" presId="urn:microsoft.com/office/officeart/2005/8/layout/hProcess10#5"/>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36CC2C-1140-4BAD-B64A-40CF3F307B8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IN"/>
        </a:p>
      </dgm:t>
    </dgm:pt>
    <dgm:pt modelId="{1D95F8D7-59B8-4914-9A40-1A62AD346616}">
      <dgm:prSet phldrT="[Text]"/>
      <dgm:spPr/>
      <dgm:t>
        <a:bodyPr/>
        <a:lstStyle/>
        <a:p>
          <a:r>
            <a:rPr lang="en-IN" dirty="0" smtClean="0"/>
            <a:t>41% are at targets of HbA1c and 36% achieved/improved as per physician set targets</a:t>
          </a:r>
          <a:endParaRPr lang="en-IN" dirty="0"/>
        </a:p>
      </dgm:t>
    </dgm:pt>
    <dgm:pt modelId="{025ECE7D-967F-4B35-98D0-CF581FEE646C}" type="parTrans" cxnId="{19365120-325D-47A2-9C23-FB60E93D053A}">
      <dgm:prSet/>
      <dgm:spPr/>
      <dgm:t>
        <a:bodyPr/>
        <a:lstStyle/>
        <a:p>
          <a:endParaRPr lang="en-IN"/>
        </a:p>
      </dgm:t>
    </dgm:pt>
    <dgm:pt modelId="{4ECA2EF5-D412-40CD-9CF2-1FDCD676F29F}" type="sibTrans" cxnId="{19365120-325D-47A2-9C23-FB60E93D053A}">
      <dgm:prSet/>
      <dgm:spPr/>
      <dgm:t>
        <a:bodyPr/>
        <a:lstStyle/>
        <a:p>
          <a:endParaRPr lang="en-IN"/>
        </a:p>
      </dgm:t>
    </dgm:pt>
    <dgm:pt modelId="{08778C65-EAF6-42C8-9EFE-362B614D3342}">
      <dgm:prSet phldrT="[Text]"/>
      <dgm:spPr/>
      <dgm:t>
        <a:bodyPr/>
        <a:lstStyle/>
        <a:p>
          <a:r>
            <a:rPr lang="en-IN" dirty="0" smtClean="0"/>
            <a:t>15% who are deranged(&gt;9%) initially, around 13% were improved or reached targets</a:t>
          </a:r>
          <a:endParaRPr lang="en-IN" dirty="0"/>
        </a:p>
      </dgm:t>
    </dgm:pt>
    <dgm:pt modelId="{D3EB3D09-EF19-465C-822C-0AFB513ABAB9}" type="parTrans" cxnId="{57C830D4-F7A7-4738-AD33-59A5C4D91511}">
      <dgm:prSet/>
      <dgm:spPr/>
      <dgm:t>
        <a:bodyPr/>
        <a:lstStyle/>
        <a:p>
          <a:endParaRPr lang="en-IN"/>
        </a:p>
      </dgm:t>
    </dgm:pt>
    <dgm:pt modelId="{6085BBC8-5639-43E5-A5E8-C63E1DDF029F}" type="sibTrans" cxnId="{57C830D4-F7A7-4738-AD33-59A5C4D91511}">
      <dgm:prSet/>
      <dgm:spPr/>
      <dgm:t>
        <a:bodyPr/>
        <a:lstStyle/>
        <a:p>
          <a:endParaRPr lang="en-IN"/>
        </a:p>
      </dgm:t>
    </dgm:pt>
    <dgm:pt modelId="{E8E3DAED-7463-4D81-A947-1DF96F235371}" type="pres">
      <dgm:prSet presAssocID="{2236CC2C-1140-4BAD-B64A-40CF3F307B8F}" presName="outerComposite" presStyleCnt="0">
        <dgm:presLayoutVars>
          <dgm:chMax val="5"/>
          <dgm:dir/>
          <dgm:resizeHandles val="exact"/>
        </dgm:presLayoutVars>
      </dgm:prSet>
      <dgm:spPr/>
      <dgm:t>
        <a:bodyPr/>
        <a:lstStyle/>
        <a:p>
          <a:endParaRPr lang="en-IN"/>
        </a:p>
      </dgm:t>
    </dgm:pt>
    <dgm:pt modelId="{5C88AEDA-F984-4935-B5BF-269BBD0F0B37}" type="pres">
      <dgm:prSet presAssocID="{2236CC2C-1140-4BAD-B64A-40CF3F307B8F}" presName="dummyMaxCanvas" presStyleCnt="0">
        <dgm:presLayoutVars/>
      </dgm:prSet>
      <dgm:spPr/>
    </dgm:pt>
    <dgm:pt modelId="{DCDF410E-C994-4EFC-9FCC-0545BB761663}" type="pres">
      <dgm:prSet presAssocID="{2236CC2C-1140-4BAD-B64A-40CF3F307B8F}" presName="TwoNodes_1" presStyleLbl="node1" presStyleIdx="0" presStyleCnt="2">
        <dgm:presLayoutVars>
          <dgm:bulletEnabled val="1"/>
        </dgm:presLayoutVars>
      </dgm:prSet>
      <dgm:spPr/>
      <dgm:t>
        <a:bodyPr/>
        <a:lstStyle/>
        <a:p>
          <a:endParaRPr lang="en-IN"/>
        </a:p>
      </dgm:t>
    </dgm:pt>
    <dgm:pt modelId="{0784DBEF-EFB4-4294-AB60-A708F4D76282}" type="pres">
      <dgm:prSet presAssocID="{2236CC2C-1140-4BAD-B64A-40CF3F307B8F}" presName="TwoNodes_2" presStyleLbl="node1" presStyleIdx="1" presStyleCnt="2">
        <dgm:presLayoutVars>
          <dgm:bulletEnabled val="1"/>
        </dgm:presLayoutVars>
      </dgm:prSet>
      <dgm:spPr/>
      <dgm:t>
        <a:bodyPr/>
        <a:lstStyle/>
        <a:p>
          <a:endParaRPr lang="en-IN"/>
        </a:p>
      </dgm:t>
    </dgm:pt>
    <dgm:pt modelId="{C6EFEC2C-59F0-4741-82D7-FE2E174FBD92}" type="pres">
      <dgm:prSet presAssocID="{2236CC2C-1140-4BAD-B64A-40CF3F307B8F}" presName="TwoConn_1-2" presStyleLbl="fgAccFollowNode1" presStyleIdx="0" presStyleCnt="1">
        <dgm:presLayoutVars>
          <dgm:bulletEnabled val="1"/>
        </dgm:presLayoutVars>
      </dgm:prSet>
      <dgm:spPr/>
      <dgm:t>
        <a:bodyPr/>
        <a:lstStyle/>
        <a:p>
          <a:endParaRPr lang="en-IN"/>
        </a:p>
      </dgm:t>
    </dgm:pt>
    <dgm:pt modelId="{89D88058-1E8E-49C5-BDAC-02806D124CDC}" type="pres">
      <dgm:prSet presAssocID="{2236CC2C-1140-4BAD-B64A-40CF3F307B8F}" presName="TwoNodes_1_text" presStyleLbl="node1" presStyleIdx="1" presStyleCnt="2">
        <dgm:presLayoutVars>
          <dgm:bulletEnabled val="1"/>
        </dgm:presLayoutVars>
      </dgm:prSet>
      <dgm:spPr/>
      <dgm:t>
        <a:bodyPr/>
        <a:lstStyle/>
        <a:p>
          <a:endParaRPr lang="en-IN"/>
        </a:p>
      </dgm:t>
    </dgm:pt>
    <dgm:pt modelId="{1A8E72D4-E0D7-4D55-83E1-D3B53B061252}" type="pres">
      <dgm:prSet presAssocID="{2236CC2C-1140-4BAD-B64A-40CF3F307B8F}" presName="TwoNodes_2_text" presStyleLbl="node1" presStyleIdx="1" presStyleCnt="2">
        <dgm:presLayoutVars>
          <dgm:bulletEnabled val="1"/>
        </dgm:presLayoutVars>
      </dgm:prSet>
      <dgm:spPr/>
      <dgm:t>
        <a:bodyPr/>
        <a:lstStyle/>
        <a:p>
          <a:endParaRPr lang="en-IN"/>
        </a:p>
      </dgm:t>
    </dgm:pt>
  </dgm:ptLst>
  <dgm:cxnLst>
    <dgm:cxn modelId="{B09674F5-8FC9-428F-8411-E908FE1B047A}" type="presOf" srcId="{08778C65-EAF6-42C8-9EFE-362B614D3342}" destId="{0784DBEF-EFB4-4294-AB60-A708F4D76282}" srcOrd="0" destOrd="0" presId="urn:microsoft.com/office/officeart/2005/8/layout/vProcess5"/>
    <dgm:cxn modelId="{08587098-BC6F-418F-B7A4-9EE4BE3E752A}" type="presOf" srcId="{2236CC2C-1140-4BAD-B64A-40CF3F307B8F}" destId="{E8E3DAED-7463-4D81-A947-1DF96F235371}" srcOrd="0" destOrd="0" presId="urn:microsoft.com/office/officeart/2005/8/layout/vProcess5"/>
    <dgm:cxn modelId="{57C830D4-F7A7-4738-AD33-59A5C4D91511}" srcId="{2236CC2C-1140-4BAD-B64A-40CF3F307B8F}" destId="{08778C65-EAF6-42C8-9EFE-362B614D3342}" srcOrd="1" destOrd="0" parTransId="{D3EB3D09-EF19-465C-822C-0AFB513ABAB9}" sibTransId="{6085BBC8-5639-43E5-A5E8-C63E1DDF029F}"/>
    <dgm:cxn modelId="{FB27149B-D51E-4D8F-9772-14319EC5FC8E}" type="presOf" srcId="{1D95F8D7-59B8-4914-9A40-1A62AD346616}" destId="{DCDF410E-C994-4EFC-9FCC-0545BB761663}" srcOrd="0" destOrd="0" presId="urn:microsoft.com/office/officeart/2005/8/layout/vProcess5"/>
    <dgm:cxn modelId="{BD664047-15B6-4E88-93DB-1E4605B79091}" type="presOf" srcId="{4ECA2EF5-D412-40CD-9CF2-1FDCD676F29F}" destId="{C6EFEC2C-59F0-4741-82D7-FE2E174FBD92}" srcOrd="0" destOrd="0" presId="urn:microsoft.com/office/officeart/2005/8/layout/vProcess5"/>
    <dgm:cxn modelId="{777AFA2F-02B3-4A2C-A000-72D5D8651A26}" type="presOf" srcId="{1D95F8D7-59B8-4914-9A40-1A62AD346616}" destId="{89D88058-1E8E-49C5-BDAC-02806D124CDC}" srcOrd="1" destOrd="0" presId="urn:microsoft.com/office/officeart/2005/8/layout/vProcess5"/>
    <dgm:cxn modelId="{761B8350-9BF0-4696-9646-11677477BAFB}" type="presOf" srcId="{08778C65-EAF6-42C8-9EFE-362B614D3342}" destId="{1A8E72D4-E0D7-4D55-83E1-D3B53B061252}" srcOrd="1" destOrd="0" presId="urn:microsoft.com/office/officeart/2005/8/layout/vProcess5"/>
    <dgm:cxn modelId="{19365120-325D-47A2-9C23-FB60E93D053A}" srcId="{2236CC2C-1140-4BAD-B64A-40CF3F307B8F}" destId="{1D95F8D7-59B8-4914-9A40-1A62AD346616}" srcOrd="0" destOrd="0" parTransId="{025ECE7D-967F-4B35-98D0-CF581FEE646C}" sibTransId="{4ECA2EF5-D412-40CD-9CF2-1FDCD676F29F}"/>
    <dgm:cxn modelId="{C46240DA-18A1-4D0D-9D91-0DC7FB0E4A13}" type="presParOf" srcId="{E8E3DAED-7463-4D81-A947-1DF96F235371}" destId="{5C88AEDA-F984-4935-B5BF-269BBD0F0B37}" srcOrd="0" destOrd="0" presId="urn:microsoft.com/office/officeart/2005/8/layout/vProcess5"/>
    <dgm:cxn modelId="{F8FD12E9-EACF-4DF5-87CD-3EC1D7AD68D0}" type="presParOf" srcId="{E8E3DAED-7463-4D81-A947-1DF96F235371}" destId="{DCDF410E-C994-4EFC-9FCC-0545BB761663}" srcOrd="1" destOrd="0" presId="urn:microsoft.com/office/officeart/2005/8/layout/vProcess5"/>
    <dgm:cxn modelId="{F9FF1218-A9CC-4F72-B276-37A189802F36}" type="presParOf" srcId="{E8E3DAED-7463-4D81-A947-1DF96F235371}" destId="{0784DBEF-EFB4-4294-AB60-A708F4D76282}" srcOrd="2" destOrd="0" presId="urn:microsoft.com/office/officeart/2005/8/layout/vProcess5"/>
    <dgm:cxn modelId="{C593F750-9527-417D-A70F-629A15CFF7ED}" type="presParOf" srcId="{E8E3DAED-7463-4D81-A947-1DF96F235371}" destId="{C6EFEC2C-59F0-4741-82D7-FE2E174FBD92}" srcOrd="3" destOrd="0" presId="urn:microsoft.com/office/officeart/2005/8/layout/vProcess5"/>
    <dgm:cxn modelId="{3950BB22-80F1-4A94-A376-55C80AFDECBE}" type="presParOf" srcId="{E8E3DAED-7463-4D81-A947-1DF96F235371}" destId="{89D88058-1E8E-49C5-BDAC-02806D124CDC}" srcOrd="4" destOrd="0" presId="urn:microsoft.com/office/officeart/2005/8/layout/vProcess5"/>
    <dgm:cxn modelId="{E4039E7F-9BBF-45BA-9FAA-8E5333969035}" type="presParOf" srcId="{E8E3DAED-7463-4D81-A947-1DF96F235371}" destId="{1A8E72D4-E0D7-4D55-83E1-D3B53B061252}"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2">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0#3">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0#4">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0#5">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3175" tIns="46587" rIns="93175" bIns="46587" rtlCol="0"/>
          <a:lstStyle>
            <a:lvl1pPr algn="l">
              <a:defRPr sz="1200"/>
            </a:lvl1pPr>
          </a:lstStyle>
          <a:p>
            <a:endParaRPr dirty="0"/>
          </a:p>
        </p:txBody>
      </p:sp>
      <p:sp>
        <p:nvSpPr>
          <p:cNvPr id="3" name="Date Placeholder 2"/>
          <p:cNvSpPr>
            <a:spLocks noGrp="1"/>
          </p:cNvSpPr>
          <p:nvPr>
            <p:ph type="dt" sz="quarter" idx="1"/>
          </p:nvPr>
        </p:nvSpPr>
        <p:spPr>
          <a:xfrm>
            <a:off x="3850444" y="1"/>
            <a:ext cx="2945659" cy="496332"/>
          </a:xfrm>
          <a:prstGeom prst="rect">
            <a:avLst/>
          </a:prstGeom>
        </p:spPr>
        <p:txBody>
          <a:bodyPr vert="horz" lIns="93175" tIns="46587" rIns="93175" bIns="46587" rtlCol="0"/>
          <a:lstStyle>
            <a:lvl1pPr algn="r">
              <a:defRPr sz="1200"/>
            </a:lvl1pPr>
          </a:lstStyle>
          <a:p>
            <a:fld id="{1AB02EFB-2770-4D4D-83B2-B486FB51FB5F}" type="datetimeFigureOut">
              <a:rPr lang="en-US"/>
              <a:pPr/>
              <a:t>5/11/2018</a:t>
            </a:fld>
            <a:endParaRPr dirty="0"/>
          </a:p>
        </p:txBody>
      </p:sp>
      <p:sp>
        <p:nvSpPr>
          <p:cNvPr id="4" name="Footer Placeholder 3"/>
          <p:cNvSpPr>
            <a:spLocks noGrp="1"/>
          </p:cNvSpPr>
          <p:nvPr>
            <p:ph type="ftr" sz="quarter" idx="2"/>
          </p:nvPr>
        </p:nvSpPr>
        <p:spPr>
          <a:xfrm>
            <a:off x="1" y="9428584"/>
            <a:ext cx="2945659" cy="496332"/>
          </a:xfrm>
          <a:prstGeom prst="rect">
            <a:avLst/>
          </a:prstGeom>
        </p:spPr>
        <p:txBody>
          <a:bodyPr vert="horz" lIns="93175" tIns="46587" rIns="93175" bIns="46587" rtlCol="0" anchor="b"/>
          <a:lstStyle>
            <a:lvl1pPr algn="l">
              <a:defRPr sz="1200"/>
            </a:lvl1pPr>
          </a:lstStyle>
          <a:p>
            <a:r>
              <a:rPr lang="en-GB" smtClean="0"/>
              <a:t>This mail is proprietary of Apollo Sugar Clinics Limited (ASCL) and is solely intended for the use of the addressee(s) only. It may contain privileged or confidential information and should not be circulated or used for any purpose other than for what it is intended. If you have received this message in error, please notify the originator immediately. If you are not the intended recipient, you are notified that; you are strictly prohibited from using, copying, altering, or disclosing the contents of this message. ASCL accepts no responsibility for loss or damage arising from the use of the information; transmitted by this email including damage from virus. For any clarifications please contact ask@apollosugar.com</a:t>
            </a:r>
            <a:endParaRPr dirty="0"/>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3175" tIns="46587" rIns="93175" bIns="46587" rtlCol="0" anchor="b"/>
          <a:lstStyle>
            <a:lvl1pPr algn="r">
              <a:defRPr sz="1200"/>
            </a:lvl1pPr>
          </a:lstStyle>
          <a:p>
            <a:fld id="{94963E44-E2F4-4BA3-85F0-49CCB3E9B519}" type="slidenum">
              <a:rPr/>
              <a:pPr/>
              <a:t>‹#›</a:t>
            </a:fld>
            <a:endParaRPr dirty="0"/>
          </a:p>
        </p:txBody>
      </p:sp>
    </p:spTree>
    <p:extLst>
      <p:ext uri="{BB962C8B-B14F-4D97-AF65-F5344CB8AC3E}">
        <p14:creationId xmlns:p14="http://schemas.microsoft.com/office/powerpoint/2010/main" val="55802891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3175" tIns="46587" rIns="93175" bIns="46587" rtlCol="0"/>
          <a:lstStyle>
            <a:lvl1pPr algn="l">
              <a:defRPr sz="1200"/>
            </a:lvl1pPr>
          </a:lstStyle>
          <a:p>
            <a:endParaRPr dirty="0"/>
          </a:p>
        </p:txBody>
      </p:sp>
      <p:sp>
        <p:nvSpPr>
          <p:cNvPr id="3" name="Date Placeholder 2"/>
          <p:cNvSpPr>
            <a:spLocks noGrp="1"/>
          </p:cNvSpPr>
          <p:nvPr>
            <p:ph type="dt" idx="1"/>
          </p:nvPr>
        </p:nvSpPr>
        <p:spPr>
          <a:xfrm>
            <a:off x="3850444" y="1"/>
            <a:ext cx="2945659" cy="496332"/>
          </a:xfrm>
          <a:prstGeom prst="rect">
            <a:avLst/>
          </a:prstGeom>
        </p:spPr>
        <p:txBody>
          <a:bodyPr vert="horz" lIns="93175" tIns="46587" rIns="93175" bIns="46587" rtlCol="0"/>
          <a:lstStyle>
            <a:lvl1pPr algn="r">
              <a:defRPr sz="1200"/>
            </a:lvl1pPr>
          </a:lstStyle>
          <a:p>
            <a:fld id="{80340DEB-2998-4E09-9103-999F427EB584}" type="datetimeFigureOut">
              <a:rPr lang="en-US"/>
              <a:pPr/>
              <a:t>5/11/2018</a:t>
            </a:fld>
            <a:endParaRPr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3175" tIns="46587" rIns="93175" bIns="46587" rtlCol="0" anchor="ctr"/>
          <a:lstStyle/>
          <a:p>
            <a:endParaRPr dirty="0"/>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3175" tIns="46587" rIns="93175" bIns="46587"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1" y="9428584"/>
            <a:ext cx="2945659" cy="496332"/>
          </a:xfrm>
          <a:prstGeom prst="rect">
            <a:avLst/>
          </a:prstGeom>
        </p:spPr>
        <p:txBody>
          <a:bodyPr vert="horz" lIns="93175" tIns="46587" rIns="93175" bIns="46587" rtlCol="0" anchor="b"/>
          <a:lstStyle>
            <a:lvl1pPr algn="l">
              <a:defRPr sz="1200"/>
            </a:lvl1pPr>
          </a:lstStyle>
          <a:p>
            <a:r>
              <a:rPr lang="en-GB" smtClean="0"/>
              <a:t>This mail is proprietary of Apollo Sugar Clinics Limited (ASCL) and is solely intended for the use of the addressee(s) only. It may contain privileged or confidential information and should not be circulated or used for any purpose other than for what it is intended. If you have received this message in error, please notify the originator immediately. If you are not the intended recipient, you are notified that; you are strictly prohibited from using, copying, altering, or disclosing the contents of this message. ASCL accepts no responsibility for loss or damage arising from the use of the information; transmitted by this email including damage from virus. For any clarifications please contact ask@apollosugar.com</a:t>
            </a:r>
            <a:endParaRPr dirty="0"/>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3175" tIns="46587" rIns="93175" bIns="46587" rtlCol="0" anchor="b"/>
          <a:lstStyle>
            <a:lvl1pPr algn="r">
              <a:defRPr sz="1200"/>
            </a:lvl1pPr>
          </a:lstStyle>
          <a:p>
            <a:fld id="{A60E7D00-CC63-4809-8C5E-FC69A6F7EF0A}" type="slidenum">
              <a:rPr/>
              <a:pPr/>
              <a:t>‹#›</a:t>
            </a:fld>
            <a:endParaRPr dirty="0"/>
          </a:p>
        </p:txBody>
      </p:sp>
    </p:spTree>
    <p:extLst>
      <p:ext uri="{BB962C8B-B14F-4D97-AF65-F5344CB8AC3E}">
        <p14:creationId xmlns:p14="http://schemas.microsoft.com/office/powerpoint/2010/main" val="209457364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Apollo Sugar holds the Proprietary right for the content presented. Data or Insights can neither be published nor reproduced without permission from Apollo Sugar</a:t>
            </a:r>
            <a:endParaRPr lang="en-US" dirty="0"/>
          </a:p>
        </p:txBody>
      </p:sp>
      <p:sp>
        <p:nvSpPr>
          <p:cNvPr id="4" name="Slide Number Placeholder 3"/>
          <p:cNvSpPr>
            <a:spLocks noGrp="1"/>
          </p:cNvSpPr>
          <p:nvPr>
            <p:ph type="sldNum" sz="quarter" idx="10"/>
          </p:nvPr>
        </p:nvSpPr>
        <p:spPr/>
        <p:txBody>
          <a:bodyPr/>
          <a:lstStyle/>
          <a:p>
            <a:fld id="{A60E7D00-CC63-4809-8C5E-FC69A6F7EF0A}" type="slidenum">
              <a:rPr lang="en-US" smtClean="0"/>
              <a:pPr/>
              <a:t>1</a:t>
            </a:fld>
            <a:endParaRPr lang="en-US" dirty="0"/>
          </a:p>
        </p:txBody>
      </p:sp>
      <p:sp>
        <p:nvSpPr>
          <p:cNvPr id="5" name="Footer Placeholder 4"/>
          <p:cNvSpPr>
            <a:spLocks noGrp="1"/>
          </p:cNvSpPr>
          <p:nvPr>
            <p:ph type="ftr" sz="quarter" idx="11"/>
          </p:nvPr>
        </p:nvSpPr>
        <p:spPr/>
        <p:txBody>
          <a:bodyPr/>
          <a:lstStyle/>
          <a:p>
            <a:r>
              <a:rPr lang="en-GB" smtClean="0"/>
              <a:t>This mail is proprietary of Apollo Sugar Clinics Limited (ASCL) and is solely intended for the use of the addressee(s) only. It may contain privileged or confidential information and should not be circulated or used for any purpose other than for what it is intended. If you have received this message in error, please notify the originator immediately. If you are not the intended recipient, you are notified that; you are strictly prohibited from using, copying, altering, or disclosing the contents of this message. ASCL accepts no responsibility for loss or damage arising from the use of the information; transmitted by this email including damage from virus. For any clarifications please contact ask@apollosugar.com</a:t>
            </a:r>
            <a:endParaRPr lang="en-GB" dirty="0"/>
          </a:p>
        </p:txBody>
      </p:sp>
    </p:spTree>
    <p:extLst>
      <p:ext uri="{BB962C8B-B14F-4D97-AF65-F5344CB8AC3E}">
        <p14:creationId xmlns:p14="http://schemas.microsoft.com/office/powerpoint/2010/main" val="1814469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Apollo Sugar holds the Proprietary right for the content presented. Data or Insights can neither be published nor reproduced without permission from Apollo Sugar</a:t>
            </a:r>
            <a:endParaRPr lang="en-GB" dirty="0" smtClean="0"/>
          </a:p>
          <a:p>
            <a:endParaRPr lang="en-GB" dirty="0"/>
          </a:p>
        </p:txBody>
      </p:sp>
      <p:sp>
        <p:nvSpPr>
          <p:cNvPr id="4" name="Footer Placeholder 3"/>
          <p:cNvSpPr>
            <a:spLocks noGrp="1"/>
          </p:cNvSpPr>
          <p:nvPr>
            <p:ph type="ftr" sz="quarter" idx="10"/>
          </p:nvPr>
        </p:nvSpPr>
        <p:spPr/>
        <p:txBody>
          <a:bodyPr/>
          <a:lstStyle/>
          <a:p>
            <a:r>
              <a:rPr lang="en-GB" smtClean="0"/>
              <a:t>This mail is proprietary of Apollo Sugar Clinics Limited (ASCL) and is solely intended for the use of the addressee(s) only. It may contain privileged or confidential information and should not be circulated or used for any purpose other than for what it is intended. If you have received this message in error, please notify the originator immediately. If you are not the intended recipient, you are notified that; you are strictly prohibited from using, copying, altering, or disclosing the contents of this message. ASCL accepts no responsibility for loss or damage arising from the use of the information; transmitted by this email including damage from virus. For any clarifications please contact ask@apollosugar.com</a:t>
            </a:r>
            <a:endParaRPr lang="en-GB" dirty="0"/>
          </a:p>
        </p:txBody>
      </p:sp>
      <p:sp>
        <p:nvSpPr>
          <p:cNvPr id="5" name="Slide Number Placeholder 4"/>
          <p:cNvSpPr>
            <a:spLocks noGrp="1"/>
          </p:cNvSpPr>
          <p:nvPr>
            <p:ph type="sldNum" sz="quarter" idx="11"/>
          </p:nvPr>
        </p:nvSpPr>
        <p:spPr/>
        <p:txBody>
          <a:bodyPr/>
          <a:lstStyle/>
          <a:p>
            <a:fld id="{A60E7D00-CC63-4809-8C5E-FC69A6F7EF0A}" type="slidenum">
              <a:rPr lang="en-GB" smtClean="0"/>
              <a:pPr/>
              <a:t>16</a:t>
            </a:fld>
            <a:endParaRPr lang="en-GB" dirty="0"/>
          </a:p>
        </p:txBody>
      </p:sp>
    </p:spTree>
    <p:extLst>
      <p:ext uri="{BB962C8B-B14F-4D97-AF65-F5344CB8AC3E}">
        <p14:creationId xmlns:p14="http://schemas.microsoft.com/office/powerpoint/2010/main" val="2855780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sp>
        <p:nvSpPr>
          <p:cNvPr id="12" name="Freeform 9"/>
          <p:cNvSpPr>
            <a:spLocks noChangeAspect="1"/>
          </p:cNvSpPr>
          <p:nvPr/>
        </p:nvSpPr>
        <p:spPr bwMode="gray">
          <a:xfrm>
            <a:off x="1" y="0"/>
            <a:ext cx="8159263" cy="6858000"/>
          </a:xfrm>
          <a:custGeom>
            <a:avLst/>
            <a:gdLst/>
            <a:ahLst/>
            <a:cxnLst>
              <a:cxn ang="0">
                <a:pos x="0" y="0"/>
              </a:cxn>
              <a:cxn ang="0">
                <a:pos x="0" y="5505"/>
              </a:cxn>
              <a:cxn ang="0">
                <a:pos x="3691" y="5505"/>
              </a:cxn>
              <a:cxn ang="0">
                <a:pos x="5321" y="0"/>
              </a:cxn>
              <a:cxn ang="0">
                <a:pos x="0" y="0"/>
              </a:cxn>
            </a:cxnLst>
            <a:rect l="0" t="0" r="r" b="b"/>
            <a:pathLst>
              <a:path w="5321" h="5505">
                <a:moveTo>
                  <a:pt x="0" y="0"/>
                </a:moveTo>
                <a:lnTo>
                  <a:pt x="0" y="5505"/>
                </a:lnTo>
                <a:lnTo>
                  <a:pt x="3691" y="5505"/>
                </a:lnTo>
                <a:lnTo>
                  <a:pt x="5321" y="0"/>
                </a:lnTo>
                <a:lnTo>
                  <a:pt x="0" y="0"/>
                </a:lnTo>
                <a:close/>
              </a:path>
            </a:pathLst>
          </a:custGeom>
          <a:solidFill>
            <a:srgbClr val="188DC3"/>
          </a:soli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spcBef>
                <a:spcPct val="50000"/>
              </a:spcBef>
              <a:defRPr/>
            </a:pPr>
            <a:endParaRPr lang="en-GB" sz="1350" dirty="0">
              <a:solidFill>
                <a:srgbClr val="000000"/>
              </a:solidFill>
            </a:endParaRPr>
          </a:p>
        </p:txBody>
      </p:sp>
      <p:sp>
        <p:nvSpPr>
          <p:cNvPr id="10" name="Title 9"/>
          <p:cNvSpPr>
            <a:spLocks noGrp="1"/>
          </p:cNvSpPr>
          <p:nvPr>
            <p:ph type="title"/>
          </p:nvPr>
        </p:nvSpPr>
        <p:spPr bwMode="gray">
          <a:xfrm>
            <a:off x="423986" y="1412776"/>
            <a:ext cx="6422292" cy="2160240"/>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2700" b="1" dirty="0" smtClean="0">
                <a:solidFill>
                  <a:schemeClr val="bg1"/>
                </a:solidFill>
                <a:latin typeface="Calibri" panose="020F0502020204030204" pitchFamily="34" charset="0"/>
                <a:ea typeface="+mj-ea"/>
                <a:cs typeface="+mj-cs"/>
              </a:defRPr>
            </a:lvl1pPr>
            <a:lvl2pPr>
              <a:defRPr lang="en-GB" sz="2250" b="1" kern="1200" noProof="0" dirty="0">
                <a:solidFill>
                  <a:schemeClr val="bg1"/>
                </a:solidFill>
                <a:latin typeface="+mj-lt"/>
                <a:ea typeface="+mj-ea"/>
                <a:cs typeface="+mj-cs"/>
              </a:defRPr>
            </a:lvl2pPr>
            <a:lvl3pPr>
              <a:defRPr lang="en-GB" sz="2250" b="1" kern="1200" noProof="0" dirty="0">
                <a:solidFill>
                  <a:schemeClr val="bg1"/>
                </a:solidFill>
                <a:latin typeface="+mj-lt"/>
                <a:ea typeface="+mj-ea"/>
                <a:cs typeface="+mj-cs"/>
              </a:defRPr>
            </a:lvl3pPr>
            <a:lvl4pPr>
              <a:defRPr lang="en-GB" sz="2250" b="1" kern="1200" noProof="0" dirty="0">
                <a:solidFill>
                  <a:schemeClr val="bg1"/>
                </a:solidFill>
                <a:latin typeface="+mj-lt"/>
                <a:ea typeface="+mj-ea"/>
                <a:cs typeface="+mj-cs"/>
              </a:defRPr>
            </a:lvl4pPr>
            <a:lvl5pPr>
              <a:defRPr lang="en-GB" sz="2250" b="1" kern="1200" noProof="0" dirty="0">
                <a:solidFill>
                  <a:schemeClr val="bg1"/>
                </a:solidFill>
                <a:latin typeface="+mj-lt"/>
                <a:ea typeface="+mj-ea"/>
                <a:cs typeface="+mj-cs"/>
              </a:defRPr>
            </a:lvl5pPr>
            <a:lvl6pPr>
              <a:defRPr lang="en-GB" sz="2250" b="1" kern="1200" noProof="0" dirty="0">
                <a:solidFill>
                  <a:schemeClr val="bg1"/>
                </a:solidFill>
                <a:latin typeface="+mj-lt"/>
                <a:ea typeface="+mj-ea"/>
                <a:cs typeface="+mj-cs"/>
              </a:defRPr>
            </a:lvl6pPr>
            <a:lvl7pPr>
              <a:defRPr lang="en-GB" sz="2250" b="1" kern="1200" noProof="0" dirty="0">
                <a:solidFill>
                  <a:schemeClr val="bg1"/>
                </a:solidFill>
                <a:latin typeface="+mj-lt"/>
                <a:ea typeface="+mj-ea"/>
                <a:cs typeface="+mj-cs"/>
              </a:defRPr>
            </a:lvl7pPr>
            <a:lvl8pPr>
              <a:defRPr lang="en-GB" sz="2250" b="1" kern="1200" noProof="0" dirty="0">
                <a:solidFill>
                  <a:schemeClr val="bg1"/>
                </a:solidFill>
                <a:latin typeface="+mj-lt"/>
                <a:ea typeface="+mj-ea"/>
                <a:cs typeface="+mj-cs"/>
              </a:defRPr>
            </a:lvl8pPr>
            <a:lvl9pPr>
              <a:defRPr lang="en-GB" sz="2250" b="1" kern="1200" noProof="0" dirty="0">
                <a:solidFill>
                  <a:schemeClr val="bg1"/>
                </a:solidFill>
                <a:latin typeface="+mj-lt"/>
                <a:ea typeface="+mj-ea"/>
                <a:cs typeface="+mj-cs"/>
              </a:defRPr>
            </a:lvl9pPr>
          </a:lstStyle>
          <a:p>
            <a:pPr lvl="0"/>
            <a:r>
              <a:rPr lang="en-US" smtClean="0"/>
              <a:t>Click to edit Master title style</a:t>
            </a:r>
            <a:endParaRPr lang="en-GB" dirty="0"/>
          </a:p>
        </p:txBody>
      </p:sp>
      <p:sp>
        <p:nvSpPr>
          <p:cNvPr id="17" name="Text Placeholder 16"/>
          <p:cNvSpPr>
            <a:spLocks noGrp="1"/>
          </p:cNvSpPr>
          <p:nvPr>
            <p:ph type="body" sz="quarter" idx="10"/>
          </p:nvPr>
        </p:nvSpPr>
        <p:spPr bwMode="gray">
          <a:xfrm>
            <a:off x="423986" y="3789363"/>
            <a:ext cx="5765799" cy="10795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ts val="450"/>
              </a:spcBef>
              <a:spcAft>
                <a:spcPct val="0"/>
              </a:spcAft>
              <a:buNone/>
              <a:defRPr lang="en-US" sz="2100" b="0" dirty="0" smtClean="0">
                <a:solidFill>
                  <a:schemeClr val="bg1">
                    <a:lumMod val="95000"/>
                  </a:schemeClr>
                </a:solidFill>
                <a:latin typeface="Calibri" panose="020F0502020204030204" pitchFamily="34" charset="0"/>
                <a:ea typeface="+mn-ea"/>
                <a:cs typeface="+mn-cs"/>
              </a:defRPr>
            </a:lvl1pPr>
            <a:lvl2pPr>
              <a:defRPr lang="en-US" sz="900" b="0" kern="1200" noProof="0" dirty="0" smtClean="0">
                <a:solidFill>
                  <a:schemeClr val="bg1"/>
                </a:solidFill>
                <a:latin typeface="+mn-lt"/>
                <a:ea typeface="+mn-ea"/>
                <a:cs typeface="+mn-cs"/>
              </a:defRPr>
            </a:lvl2pPr>
            <a:lvl3pPr>
              <a:defRPr lang="en-US" sz="900" b="0" kern="1200" noProof="0" dirty="0" smtClean="0">
                <a:solidFill>
                  <a:schemeClr val="bg1"/>
                </a:solidFill>
                <a:latin typeface="+mn-lt"/>
                <a:ea typeface="+mn-ea"/>
                <a:cs typeface="+mn-cs"/>
              </a:defRPr>
            </a:lvl3pPr>
            <a:lvl4pPr>
              <a:defRPr lang="en-US" sz="900" b="0" kern="1200" noProof="0" dirty="0" smtClean="0">
                <a:solidFill>
                  <a:schemeClr val="bg1"/>
                </a:solidFill>
                <a:latin typeface="+mn-lt"/>
                <a:ea typeface="+mn-ea"/>
                <a:cs typeface="+mn-cs"/>
              </a:defRPr>
            </a:lvl4pPr>
            <a:lvl5pPr>
              <a:defRPr lang="en-US" sz="900" b="0" kern="1200" noProof="0" dirty="0" smtClean="0">
                <a:solidFill>
                  <a:schemeClr val="bg1"/>
                </a:solidFill>
                <a:latin typeface="+mn-lt"/>
                <a:ea typeface="+mn-ea"/>
                <a:cs typeface="+mn-cs"/>
              </a:defRPr>
            </a:lvl5pPr>
            <a:lvl6pPr>
              <a:defRPr lang="en-US" sz="900" b="0" kern="1200" noProof="0" dirty="0" smtClean="0">
                <a:solidFill>
                  <a:schemeClr val="bg1"/>
                </a:solidFill>
                <a:latin typeface="+mn-lt"/>
                <a:ea typeface="+mn-ea"/>
                <a:cs typeface="+mn-cs"/>
              </a:defRPr>
            </a:lvl6pPr>
            <a:lvl7pPr>
              <a:defRPr lang="en-US" sz="900" b="0" kern="1200" noProof="0" dirty="0" smtClean="0">
                <a:solidFill>
                  <a:schemeClr val="bg1"/>
                </a:solidFill>
                <a:latin typeface="+mn-lt"/>
                <a:ea typeface="+mn-ea"/>
                <a:cs typeface="+mn-cs"/>
              </a:defRPr>
            </a:lvl7pPr>
            <a:lvl8pPr>
              <a:defRPr lang="en-US" sz="900" b="0" kern="1200" noProof="0" dirty="0" smtClean="0">
                <a:solidFill>
                  <a:schemeClr val="bg1"/>
                </a:solidFill>
                <a:latin typeface="+mn-lt"/>
                <a:ea typeface="+mn-ea"/>
                <a:cs typeface="+mn-cs"/>
              </a:defRPr>
            </a:lvl8pPr>
            <a:lvl9pPr>
              <a:defRPr lang="en-US" sz="900" b="0" kern="1200" noProof="0" dirty="0" smtClean="0">
                <a:solidFill>
                  <a:schemeClr val="bg1"/>
                </a:solidFill>
                <a:latin typeface="+mn-lt"/>
                <a:ea typeface="+mn-ea"/>
                <a:cs typeface="+mn-cs"/>
              </a:defRPr>
            </a:lvl9pPr>
          </a:lstStyle>
          <a:p>
            <a:pPr lvl="0"/>
            <a:r>
              <a:rPr lang="en-US" smtClean="0"/>
              <a:t>Click to edit Master text styles</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402773" y="360895"/>
            <a:ext cx="3255827" cy="2103765"/>
          </a:xfrm>
          <a:prstGeom prst="rect">
            <a:avLst/>
          </a:prstGeom>
        </p:spPr>
      </p:pic>
    </p:spTree>
    <p:extLst>
      <p:ext uri="{BB962C8B-B14F-4D97-AF65-F5344CB8AC3E}">
        <p14:creationId xmlns:p14="http://schemas.microsoft.com/office/powerpoint/2010/main" val="27469879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p>
            <a:r>
              <a:rPr lang="en-US" smtClean="0"/>
              <a:t>Click to edit Master title style</a:t>
            </a:r>
            <a:endParaRPr lang="en-GB" dirty="0"/>
          </a:p>
        </p:txBody>
      </p:sp>
    </p:spTree>
    <p:extLst>
      <p:ext uri="{BB962C8B-B14F-4D97-AF65-F5344CB8AC3E}">
        <p14:creationId xmlns:p14="http://schemas.microsoft.com/office/powerpoint/2010/main" val="13086252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p:nvPr>
        </p:nvSpPr>
        <p:spPr>
          <a:xfrm>
            <a:off x="226486" y="101600"/>
            <a:ext cx="10993967" cy="750887"/>
          </a:xfrm>
          <a:prstGeom prst="rect">
            <a:avLst/>
          </a:prstGeom>
        </p:spPr>
        <p:txBody>
          <a:bodyPr/>
          <a:lstStyle>
            <a:lvl1pPr>
              <a:defRPr sz="2400" b="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46095864"/>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12" name="Freeform 9"/>
          <p:cNvSpPr>
            <a:spLocks noChangeAspect="1"/>
          </p:cNvSpPr>
          <p:nvPr userDrawn="1"/>
        </p:nvSpPr>
        <p:spPr bwMode="gray">
          <a:xfrm>
            <a:off x="1" y="0"/>
            <a:ext cx="8159263" cy="6858000"/>
          </a:xfrm>
          <a:custGeom>
            <a:avLst/>
            <a:gdLst/>
            <a:ahLst/>
            <a:cxnLst>
              <a:cxn ang="0">
                <a:pos x="0" y="0"/>
              </a:cxn>
              <a:cxn ang="0">
                <a:pos x="0" y="5505"/>
              </a:cxn>
              <a:cxn ang="0">
                <a:pos x="3691" y="5505"/>
              </a:cxn>
              <a:cxn ang="0">
                <a:pos x="5321" y="0"/>
              </a:cxn>
              <a:cxn ang="0">
                <a:pos x="0" y="0"/>
              </a:cxn>
            </a:cxnLst>
            <a:rect l="0" t="0" r="r" b="b"/>
            <a:pathLst>
              <a:path w="5321" h="5505">
                <a:moveTo>
                  <a:pt x="0" y="0"/>
                </a:moveTo>
                <a:lnTo>
                  <a:pt x="0" y="5505"/>
                </a:lnTo>
                <a:lnTo>
                  <a:pt x="3691" y="5505"/>
                </a:lnTo>
                <a:lnTo>
                  <a:pt x="5321" y="0"/>
                </a:lnTo>
                <a:lnTo>
                  <a:pt x="0" y="0"/>
                </a:lnTo>
                <a:close/>
              </a:path>
            </a:pathLst>
          </a:custGeom>
          <a:solidFill>
            <a:srgbClr val="188DC3"/>
          </a:soli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0" algn="l" defTabSz="685800" rtl="0" eaLnBrk="1" latinLnBrk="0" hangingPunct="1">
              <a:spcBef>
                <a:spcPct val="50000"/>
              </a:spcBef>
              <a:defRPr/>
            </a:pPr>
            <a:endParaRPr lang="en-GB" sz="1350" kern="1200" dirty="0">
              <a:solidFill>
                <a:schemeClr val="tx1"/>
              </a:solidFill>
              <a:latin typeface="+mn-lt"/>
              <a:ea typeface="+mn-ea"/>
              <a:cs typeface="+mn-cs"/>
            </a:endParaRPr>
          </a:p>
        </p:txBody>
      </p:sp>
      <p:pic>
        <p:nvPicPr>
          <p:cNvPr id="7" name="Picture 6"/>
          <p:cNvPicPr>
            <a:picLocks noChangeAspect="1"/>
          </p:cNvPicPr>
          <p:nvPr userDrawn="1"/>
        </p:nvPicPr>
        <p:blipFill rotWithShape="1">
          <a:blip r:embed="rId3">
            <a:extLst>
              <a:ext uri="{BEBA8EAE-BF5A-486C-A8C5-ECC9F3942E4B}">
                <a14:imgProps xmlns:a14="http://schemas.microsoft.com/office/drawing/2010/main">
                  <a14:imgLayer r:embed="rId4">
                    <a14:imgEffect>
                      <a14:artisticCrisscrossEtching trans="42000" pressure="0"/>
                    </a14:imgEffect>
                  </a14:imgLayer>
                </a14:imgProps>
              </a:ext>
              <a:ext uri="{28A0092B-C50C-407E-A947-70E740481C1C}">
                <a14:useLocalDpi xmlns:a14="http://schemas.microsoft.com/office/drawing/2010/main" val="0"/>
              </a:ext>
            </a:extLst>
          </a:blip>
          <a:srcRect l="-1" r="40022" b="44214"/>
          <a:stretch/>
        </p:blipFill>
        <p:spPr>
          <a:xfrm>
            <a:off x="8583248" y="4053374"/>
            <a:ext cx="3608753" cy="2804629"/>
          </a:xfrm>
          <a:prstGeom prst="rect">
            <a:avLst/>
          </a:prstGeom>
        </p:spPr>
      </p:pic>
      <p:sp>
        <p:nvSpPr>
          <p:cNvPr id="10" name="Title 9"/>
          <p:cNvSpPr>
            <a:spLocks noGrp="1"/>
          </p:cNvSpPr>
          <p:nvPr>
            <p:ph type="title"/>
          </p:nvPr>
        </p:nvSpPr>
        <p:spPr bwMode="gray">
          <a:xfrm>
            <a:off x="423986" y="1412776"/>
            <a:ext cx="6422292" cy="2160240"/>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2700" b="1" dirty="0" smtClean="0">
                <a:solidFill>
                  <a:schemeClr val="bg1"/>
                </a:solidFill>
                <a:latin typeface="Calibri" panose="020F0502020204030204" pitchFamily="34" charset="0"/>
                <a:ea typeface="+mj-ea"/>
                <a:cs typeface="+mj-cs"/>
              </a:defRPr>
            </a:lvl1pPr>
            <a:lvl2pPr>
              <a:defRPr lang="en-GB" sz="2250" b="1" kern="1200" noProof="0" dirty="0">
                <a:solidFill>
                  <a:schemeClr val="bg1"/>
                </a:solidFill>
                <a:latin typeface="+mj-lt"/>
                <a:ea typeface="+mj-ea"/>
                <a:cs typeface="+mj-cs"/>
              </a:defRPr>
            </a:lvl2pPr>
            <a:lvl3pPr>
              <a:defRPr lang="en-GB" sz="2250" b="1" kern="1200" noProof="0" dirty="0">
                <a:solidFill>
                  <a:schemeClr val="bg1"/>
                </a:solidFill>
                <a:latin typeface="+mj-lt"/>
                <a:ea typeface="+mj-ea"/>
                <a:cs typeface="+mj-cs"/>
              </a:defRPr>
            </a:lvl3pPr>
            <a:lvl4pPr>
              <a:defRPr lang="en-GB" sz="2250" b="1" kern="1200" noProof="0" dirty="0">
                <a:solidFill>
                  <a:schemeClr val="bg1"/>
                </a:solidFill>
                <a:latin typeface="+mj-lt"/>
                <a:ea typeface="+mj-ea"/>
                <a:cs typeface="+mj-cs"/>
              </a:defRPr>
            </a:lvl4pPr>
            <a:lvl5pPr>
              <a:defRPr lang="en-GB" sz="2250" b="1" kern="1200" noProof="0" dirty="0">
                <a:solidFill>
                  <a:schemeClr val="bg1"/>
                </a:solidFill>
                <a:latin typeface="+mj-lt"/>
                <a:ea typeface="+mj-ea"/>
                <a:cs typeface="+mj-cs"/>
              </a:defRPr>
            </a:lvl5pPr>
            <a:lvl6pPr>
              <a:defRPr lang="en-GB" sz="2250" b="1" kern="1200" noProof="0" dirty="0">
                <a:solidFill>
                  <a:schemeClr val="bg1"/>
                </a:solidFill>
                <a:latin typeface="+mj-lt"/>
                <a:ea typeface="+mj-ea"/>
                <a:cs typeface="+mj-cs"/>
              </a:defRPr>
            </a:lvl6pPr>
            <a:lvl7pPr>
              <a:defRPr lang="en-GB" sz="2250" b="1" kern="1200" noProof="0" dirty="0">
                <a:solidFill>
                  <a:schemeClr val="bg1"/>
                </a:solidFill>
                <a:latin typeface="+mj-lt"/>
                <a:ea typeface="+mj-ea"/>
                <a:cs typeface="+mj-cs"/>
              </a:defRPr>
            </a:lvl7pPr>
            <a:lvl8pPr>
              <a:defRPr lang="en-GB" sz="2250" b="1" kern="1200" noProof="0" dirty="0">
                <a:solidFill>
                  <a:schemeClr val="bg1"/>
                </a:solidFill>
                <a:latin typeface="+mj-lt"/>
                <a:ea typeface="+mj-ea"/>
                <a:cs typeface="+mj-cs"/>
              </a:defRPr>
            </a:lvl8pPr>
            <a:lvl9pPr>
              <a:defRPr lang="en-GB" sz="2250" b="1" kern="1200" noProof="0" dirty="0">
                <a:solidFill>
                  <a:schemeClr val="bg1"/>
                </a:solidFill>
                <a:latin typeface="+mj-lt"/>
                <a:ea typeface="+mj-ea"/>
                <a:cs typeface="+mj-cs"/>
              </a:defRPr>
            </a:lvl9pPr>
          </a:lstStyle>
          <a:p>
            <a:pPr lvl="0"/>
            <a:r>
              <a:rPr lang="en-US" smtClean="0"/>
              <a:t>Click to edit Master title style</a:t>
            </a:r>
            <a:endParaRPr lang="en-GB" dirty="0"/>
          </a:p>
        </p:txBody>
      </p:sp>
      <p:sp>
        <p:nvSpPr>
          <p:cNvPr id="17" name="Text Placeholder 16"/>
          <p:cNvSpPr>
            <a:spLocks noGrp="1"/>
          </p:cNvSpPr>
          <p:nvPr>
            <p:ph type="body" sz="quarter" idx="10"/>
          </p:nvPr>
        </p:nvSpPr>
        <p:spPr bwMode="gray">
          <a:xfrm>
            <a:off x="423986" y="3789363"/>
            <a:ext cx="5765799" cy="10795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ts val="450"/>
              </a:spcBef>
              <a:spcAft>
                <a:spcPct val="0"/>
              </a:spcAft>
              <a:buNone/>
              <a:defRPr lang="en-US" sz="2100" b="0" dirty="0" smtClean="0">
                <a:solidFill>
                  <a:schemeClr val="bg1">
                    <a:lumMod val="95000"/>
                  </a:schemeClr>
                </a:solidFill>
                <a:latin typeface="Calibri" panose="020F0502020204030204" pitchFamily="34" charset="0"/>
                <a:ea typeface="+mn-ea"/>
                <a:cs typeface="+mn-cs"/>
              </a:defRPr>
            </a:lvl1pPr>
            <a:lvl2pPr>
              <a:defRPr lang="en-US" sz="900" b="0" kern="1200" noProof="0" dirty="0" smtClean="0">
                <a:solidFill>
                  <a:schemeClr val="bg1"/>
                </a:solidFill>
                <a:latin typeface="+mn-lt"/>
                <a:ea typeface="+mn-ea"/>
                <a:cs typeface="+mn-cs"/>
              </a:defRPr>
            </a:lvl2pPr>
            <a:lvl3pPr>
              <a:defRPr lang="en-US" sz="900" b="0" kern="1200" noProof="0" dirty="0" smtClean="0">
                <a:solidFill>
                  <a:schemeClr val="bg1"/>
                </a:solidFill>
                <a:latin typeface="+mn-lt"/>
                <a:ea typeface="+mn-ea"/>
                <a:cs typeface="+mn-cs"/>
              </a:defRPr>
            </a:lvl3pPr>
            <a:lvl4pPr>
              <a:defRPr lang="en-US" sz="900" b="0" kern="1200" noProof="0" dirty="0" smtClean="0">
                <a:solidFill>
                  <a:schemeClr val="bg1"/>
                </a:solidFill>
                <a:latin typeface="+mn-lt"/>
                <a:ea typeface="+mn-ea"/>
                <a:cs typeface="+mn-cs"/>
              </a:defRPr>
            </a:lvl4pPr>
            <a:lvl5pPr>
              <a:defRPr lang="en-US" sz="900" b="0" kern="1200" noProof="0" dirty="0" smtClean="0">
                <a:solidFill>
                  <a:schemeClr val="bg1"/>
                </a:solidFill>
                <a:latin typeface="+mn-lt"/>
                <a:ea typeface="+mn-ea"/>
                <a:cs typeface="+mn-cs"/>
              </a:defRPr>
            </a:lvl5pPr>
            <a:lvl6pPr>
              <a:defRPr lang="en-US" sz="900" b="0" kern="1200" noProof="0" dirty="0" smtClean="0">
                <a:solidFill>
                  <a:schemeClr val="bg1"/>
                </a:solidFill>
                <a:latin typeface="+mn-lt"/>
                <a:ea typeface="+mn-ea"/>
                <a:cs typeface="+mn-cs"/>
              </a:defRPr>
            </a:lvl6pPr>
            <a:lvl7pPr>
              <a:defRPr lang="en-US" sz="900" b="0" kern="1200" noProof="0" dirty="0" smtClean="0">
                <a:solidFill>
                  <a:schemeClr val="bg1"/>
                </a:solidFill>
                <a:latin typeface="+mn-lt"/>
                <a:ea typeface="+mn-ea"/>
                <a:cs typeface="+mn-cs"/>
              </a:defRPr>
            </a:lvl7pPr>
            <a:lvl8pPr>
              <a:defRPr lang="en-US" sz="900" b="0" kern="1200" noProof="0" dirty="0" smtClean="0">
                <a:solidFill>
                  <a:schemeClr val="bg1"/>
                </a:solidFill>
                <a:latin typeface="+mn-lt"/>
                <a:ea typeface="+mn-ea"/>
                <a:cs typeface="+mn-cs"/>
              </a:defRPr>
            </a:lvl8pPr>
            <a:lvl9pPr>
              <a:defRPr lang="en-US" sz="900" b="0" kern="1200" noProof="0" dirty="0" smtClean="0">
                <a:solidFill>
                  <a:schemeClr val="bg1"/>
                </a:solidFill>
                <a:latin typeface="+mn-lt"/>
                <a:ea typeface="+mn-ea"/>
                <a:cs typeface="+mn-cs"/>
              </a:defRPr>
            </a:lvl9pPr>
          </a:lstStyle>
          <a:p>
            <a:pPr lvl="0"/>
            <a:r>
              <a:rPr lang="en-US" smtClean="0"/>
              <a:t>Click to edit Master text styles</a:t>
            </a:r>
          </a:p>
        </p:txBody>
      </p:sp>
      <p:graphicFrame>
        <p:nvGraphicFramePr>
          <p:cNvPr id="3" name="Object 2"/>
          <p:cNvGraphicFramePr>
            <a:graphicFrameLocks noChangeAspect="1"/>
          </p:cNvGraphicFramePr>
          <p:nvPr userDrawn="1">
            <p:extLst>
              <p:ext uri="{D42A27DB-BD31-4B8C-83A1-F6EECF244321}">
                <p14:modId xmlns:p14="http://schemas.microsoft.com/office/powerpoint/2010/main" val="2506956842"/>
              </p:ext>
            </p:extLst>
          </p:nvPr>
        </p:nvGraphicFramePr>
        <p:xfrm>
          <a:off x="8065479" y="457200"/>
          <a:ext cx="4034684" cy="2438400"/>
        </p:xfrm>
        <a:graphic>
          <a:graphicData uri="http://schemas.openxmlformats.org/presentationml/2006/ole">
            <mc:AlternateContent xmlns:mc="http://schemas.openxmlformats.org/markup-compatibility/2006">
              <mc:Choice xmlns:v="urn:schemas-microsoft-com:vml" Requires="v">
                <p:oleObj spid="_x0000_s1425" name="Acrobat Document" r:id="rId5" imgW="6172198" imgH="4591030" progId="AcroExch.Document.DC">
                  <p:embed/>
                </p:oleObj>
              </mc:Choice>
              <mc:Fallback>
                <p:oleObj name="Acrobat Document" r:id="rId5" imgW="6172198" imgH="4591030" progId="AcroExch.Document.DC">
                  <p:embed/>
                  <p:pic>
                    <p:nvPicPr>
                      <p:cNvPr id="0" name="Picture 3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5479" y="457200"/>
                        <a:ext cx="4034684" cy="243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58478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p>
            <a:r>
              <a:rPr lang="en-US" smtClean="0"/>
              <a:t>Click to edit Master title style</a:t>
            </a:r>
            <a:endParaRPr lang="en-GB" dirty="0"/>
          </a:p>
        </p:txBody>
      </p:sp>
    </p:spTree>
    <p:extLst>
      <p:ext uri="{BB962C8B-B14F-4D97-AF65-F5344CB8AC3E}">
        <p14:creationId xmlns:p14="http://schemas.microsoft.com/office/powerpoint/2010/main" val="9050060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6" name="Title 5"/>
          <p:cNvSpPr>
            <a:spLocks noGrp="1"/>
          </p:cNvSpPr>
          <p:nvPr>
            <p:ph type="title"/>
          </p:nvPr>
        </p:nvSpPr>
        <p:spPr bwMode="gray">
          <a:xfrm>
            <a:off x="335361" y="116632"/>
            <a:ext cx="9512025" cy="792088"/>
          </a:xfrm>
        </p:spPr>
        <p:txBody>
          <a:bodyPr/>
          <a:lstStyle/>
          <a:p>
            <a:r>
              <a:rPr lang="en-US" smtClean="0"/>
              <a:t>Click to edit Master title style</a:t>
            </a:r>
            <a:endParaRPr lang="en-GB" dirty="0"/>
          </a:p>
        </p:txBody>
      </p:sp>
      <p:sp>
        <p:nvSpPr>
          <p:cNvPr id="3" name="Text Placeholder 55"/>
          <p:cNvSpPr>
            <a:spLocks noGrp="1"/>
          </p:cNvSpPr>
          <p:nvPr>
            <p:ph idx="1"/>
          </p:nvPr>
        </p:nvSpPr>
        <p:spPr bwMode="gray">
          <a:xfrm>
            <a:off x="335360" y="1268760"/>
            <a:ext cx="11521280" cy="4896544"/>
          </a:xfrm>
          <a:prstGeom prst="rect">
            <a:avLst/>
          </a:prstGeom>
        </p:spPr>
        <p:txBody>
          <a:bodyPr vert="horz" lIns="0" tIns="0" rIns="0" bIns="0" rtlCol="0">
            <a:noAutofit/>
          </a:bodyPr>
          <a:lstStyle>
            <a:lvl1pPr>
              <a:defRPr sz="2100">
                <a:latin typeface="Calibri" panose="020F0502020204030204" pitchFamily="34" charset="0"/>
              </a:defRPr>
            </a:lvl1pPr>
            <a:lvl4pPr>
              <a:defRPr sz="1950" baseline="0">
                <a:latin typeface="Calibri" panose="020F0502020204030204" pitchFamily="34" charset="0"/>
              </a:defRPr>
            </a:lvl4pPr>
            <a:lvl5pPr>
              <a:defRPr sz="1800" baseline="0">
                <a:latin typeface="Calibri" panose="020F0502020204030204" pitchFamily="34" charset="0"/>
              </a:defRPr>
            </a:lvl5pPr>
            <a:lvl6pPr>
              <a:defRPr baseline="0">
                <a:latin typeface="Calibri" panose="020F0502020204030204" pitchFamily="34" charset="0"/>
              </a:defRPr>
            </a:lvl6pPr>
            <a:lvl7pPr>
              <a:defRPr>
                <a:latin typeface="Calibri" panose="020F0502020204030204" pitchFamily="34" charset="0"/>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88135471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Chart Placeholder 3"/>
          <p:cNvSpPr>
            <a:spLocks noGrp="1"/>
          </p:cNvSpPr>
          <p:nvPr>
            <p:ph type="chart" sz="quarter" idx="10"/>
          </p:nvPr>
        </p:nvSpPr>
        <p:spPr>
          <a:xfrm>
            <a:off x="375139" y="1371600"/>
            <a:ext cx="5405539" cy="4419600"/>
          </a:xfrm>
          <a:prstGeom prst="rect">
            <a:avLst/>
          </a:prstGeom>
        </p:spPr>
        <p:txBody>
          <a:bodyPr/>
          <a:lstStyle>
            <a:lvl1pPr>
              <a:defRPr sz="2100"/>
            </a:lvl1pPr>
          </a:lstStyle>
          <a:p>
            <a:r>
              <a:rPr lang="en-US" smtClean="0"/>
              <a:t>Click icon to add chart</a:t>
            </a:r>
            <a:endParaRPr lang="en-GB" dirty="0"/>
          </a:p>
        </p:txBody>
      </p:sp>
      <p:sp>
        <p:nvSpPr>
          <p:cNvPr id="6" name="Picture Placeholder 5"/>
          <p:cNvSpPr>
            <a:spLocks noGrp="1"/>
          </p:cNvSpPr>
          <p:nvPr>
            <p:ph type="pic" sz="quarter" idx="11"/>
          </p:nvPr>
        </p:nvSpPr>
        <p:spPr>
          <a:xfrm>
            <a:off x="6377353" y="1371600"/>
            <a:ext cx="5405539" cy="4419600"/>
          </a:xfrm>
          <a:prstGeom prst="rect">
            <a:avLst/>
          </a:prstGeom>
        </p:spPr>
        <p:txBody>
          <a:bodyPr/>
          <a:lstStyle>
            <a:lvl1pPr>
              <a:defRPr sz="2100"/>
            </a:lvl1pPr>
          </a:lstStyle>
          <a:p>
            <a:r>
              <a:rPr lang="en-US" smtClean="0"/>
              <a:t>Click icon to add picture</a:t>
            </a:r>
            <a:endParaRPr lang="en-GB" dirty="0"/>
          </a:p>
        </p:txBody>
      </p:sp>
    </p:spTree>
    <p:extLst>
      <p:ext uri="{BB962C8B-B14F-4D97-AF65-F5344CB8AC3E}">
        <p14:creationId xmlns:p14="http://schemas.microsoft.com/office/powerpoint/2010/main" val="8643799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dirty="0"/>
          </a:p>
        </p:txBody>
      </p:sp>
      <p:sp>
        <p:nvSpPr>
          <p:cNvPr id="5" name="Text Placeholder 6"/>
          <p:cNvSpPr>
            <a:spLocks noGrp="1"/>
          </p:cNvSpPr>
          <p:nvPr>
            <p:ph type="body" sz="quarter" idx="10"/>
          </p:nvPr>
        </p:nvSpPr>
        <p:spPr bwMode="gray">
          <a:xfrm>
            <a:off x="335361" y="1268760"/>
            <a:ext cx="5672719" cy="4896544"/>
          </a:xfrm>
          <a:prstGeom prst="rect">
            <a:avLst/>
          </a:prstGeom>
        </p:spPr>
        <p:txBody>
          <a:bodyPr/>
          <a:lstStyle>
            <a:lvl1pPr algn="l" defTabSz="685800" rtl="0" eaLnBrk="1" latinLnBrk="0" hangingPunct="1">
              <a:lnSpc>
                <a:spcPct val="100000"/>
              </a:lnSpc>
              <a:spcBef>
                <a:spcPts val="450"/>
              </a:spcBef>
              <a:buClr>
                <a:srgbClr val="0070C0"/>
              </a:buClr>
              <a:buFont typeface="Wingdings" panose="05000000000000000000" pitchFamily="2" charset="2"/>
              <a:defRPr lang="en-US" sz="2100" b="1" kern="1200" noProof="0" dirty="0" smtClean="0">
                <a:solidFill>
                  <a:srgbClr val="006699"/>
                </a:solidFill>
                <a:latin typeface="Calibri" panose="020F0502020204030204" pitchFamily="34" charset="0"/>
                <a:ea typeface="+mn-ea"/>
                <a:cs typeface="Arial" pitchFamily="34" charset="0"/>
              </a:defRPr>
            </a:lvl1pPr>
            <a:lvl3pPr marL="133350" indent="-133350">
              <a:buFont typeface="Wingdings" panose="05000000000000000000" pitchFamily="2" charset="2"/>
              <a:buChar char="q"/>
              <a:defRPr/>
            </a:lvl3pPr>
            <a:lvl4pPr marL="266700" indent="-133350" algn="l" defTabSz="685800" rtl="0" eaLnBrk="1" latinLnBrk="0" hangingPunct="1">
              <a:lnSpc>
                <a:spcPct val="100000"/>
              </a:lnSpc>
              <a:spcBef>
                <a:spcPts val="450"/>
              </a:spcBef>
              <a:buClr>
                <a:srgbClr val="0070C0"/>
              </a:buClr>
              <a:buFont typeface="Wingdings" panose="05000000000000000000" pitchFamily="2" charset="2"/>
              <a:buChar char="q"/>
              <a:defRPr lang="en-US" sz="1950" b="0" kern="1200" baseline="0" noProof="0" dirty="0" smtClean="0">
                <a:solidFill>
                  <a:schemeClr val="tx1">
                    <a:lumMod val="65000"/>
                    <a:lumOff val="35000"/>
                  </a:schemeClr>
                </a:solidFill>
                <a:latin typeface="Calibri" panose="020F0502020204030204" pitchFamily="34" charset="0"/>
                <a:ea typeface="+mn-ea"/>
                <a:cs typeface="Arial" pitchFamily="34" charset="0"/>
              </a:defRPr>
            </a:lvl4pPr>
            <a:lvl5pPr marL="401241" indent="-130969" algn="l" defTabSz="685800" rtl="0" eaLnBrk="1" latinLnBrk="0" hangingPunct="1">
              <a:lnSpc>
                <a:spcPct val="100000"/>
              </a:lnSpc>
              <a:spcBef>
                <a:spcPts val="450"/>
              </a:spcBef>
              <a:buClr>
                <a:srgbClr val="0070C0"/>
              </a:buClr>
              <a:buFont typeface="Wingdings" panose="05000000000000000000" pitchFamily="2" charset="2"/>
              <a:buChar char="q"/>
              <a:defRPr lang="en-US" sz="1800" b="0" kern="1200" baseline="0" noProof="0" dirty="0" smtClean="0">
                <a:solidFill>
                  <a:schemeClr val="tx1">
                    <a:lumMod val="65000"/>
                    <a:lumOff val="35000"/>
                  </a:schemeClr>
                </a:solidFill>
                <a:latin typeface="Calibri" panose="020F0502020204030204" pitchFamily="34" charset="0"/>
                <a:ea typeface="+mn-ea"/>
                <a:cs typeface="Arial" pitchFamily="34" charset="0"/>
              </a:defRPr>
            </a:lvl5pPr>
            <a:lvl6pPr marL="401240" marR="0" indent="0" algn="l" defTabSz="685800" rtl="0" eaLnBrk="1" fontAlgn="auto" latinLnBrk="0" hangingPunct="1">
              <a:lnSpc>
                <a:spcPct val="100000"/>
              </a:lnSpc>
              <a:spcBef>
                <a:spcPts val="450"/>
              </a:spcBef>
              <a:spcAft>
                <a:spcPts val="0"/>
              </a:spcAft>
              <a:buClr>
                <a:srgbClr val="0070C0"/>
              </a:buClr>
              <a:buSzPct val="85000"/>
              <a:buFont typeface="Wingdings" panose="05000000000000000000" pitchFamily="2" charset="2"/>
              <a:buNone/>
              <a:tabLst/>
              <a:defRPr lang="en-US" sz="1500" kern="1200" baseline="0" dirty="0" smtClean="0">
                <a:solidFill>
                  <a:schemeClr val="bg2">
                    <a:lumMod val="50000"/>
                  </a:schemeClr>
                </a:solidFill>
                <a:latin typeface="Calibri" panose="020F0502020204030204" pitchFamily="34" charset="0"/>
                <a:ea typeface="+mn-ea"/>
                <a:cs typeface="Arial" pitchFamily="34" charset="0"/>
              </a:defRPr>
            </a:lvl6pPr>
            <a:lvl7pPr>
              <a:defRPr>
                <a:latin typeface="Calibri" panose="020F0502020204030204" pitchFamily="34" charset="0"/>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 Placeholder 6"/>
          <p:cNvSpPr>
            <a:spLocks noGrp="1"/>
          </p:cNvSpPr>
          <p:nvPr>
            <p:ph type="body" sz="quarter" idx="11"/>
          </p:nvPr>
        </p:nvSpPr>
        <p:spPr bwMode="gray">
          <a:xfrm>
            <a:off x="6183222" y="1268760"/>
            <a:ext cx="5672719" cy="4896544"/>
          </a:xfrm>
          <a:prstGeom prst="rect">
            <a:avLst/>
          </a:prstGeom>
        </p:spPr>
        <p:txBody>
          <a:bodyPr/>
          <a:lstStyle>
            <a:lvl1pPr marL="342900" indent="-342900" algn="l" defTabSz="685800" rtl="0" eaLnBrk="1" latinLnBrk="0" hangingPunct="1">
              <a:lnSpc>
                <a:spcPct val="100000"/>
              </a:lnSpc>
              <a:spcBef>
                <a:spcPts val="450"/>
              </a:spcBef>
              <a:buClr>
                <a:srgbClr val="0070C0"/>
              </a:buClr>
              <a:buFont typeface="Wingdings" panose="05000000000000000000" pitchFamily="2" charset="2"/>
              <a:buChar char="q"/>
              <a:defRPr lang="en-US" sz="2100" b="1" kern="1200" noProof="0" dirty="0" smtClean="0">
                <a:solidFill>
                  <a:srgbClr val="006699"/>
                </a:solidFill>
                <a:latin typeface="Calibri" panose="020F0502020204030204" pitchFamily="34" charset="0"/>
                <a:ea typeface="+mn-ea"/>
                <a:cs typeface="Arial" pitchFamily="34" charset="0"/>
              </a:defRPr>
            </a:lvl1pPr>
            <a:lvl2pPr>
              <a:defRPr>
                <a:latin typeface="Calibri" panose="020F0502020204030204" pitchFamily="34" charset="0"/>
              </a:defRPr>
            </a:lvl2pPr>
            <a:lvl4pPr marL="266700" indent="-133350" algn="l" defTabSz="685800" rtl="0" eaLnBrk="1" latinLnBrk="0" hangingPunct="1">
              <a:lnSpc>
                <a:spcPct val="100000"/>
              </a:lnSpc>
              <a:spcBef>
                <a:spcPts val="450"/>
              </a:spcBef>
              <a:buClr>
                <a:srgbClr val="0070C0"/>
              </a:buClr>
              <a:buFont typeface="Wingdings" panose="05000000000000000000" pitchFamily="2" charset="2"/>
              <a:buChar char="q"/>
              <a:defRPr lang="en-US" sz="1950" b="0" kern="1200" baseline="0" noProof="0" dirty="0" smtClean="0">
                <a:solidFill>
                  <a:schemeClr val="tx1">
                    <a:lumMod val="65000"/>
                    <a:lumOff val="35000"/>
                  </a:schemeClr>
                </a:solidFill>
                <a:latin typeface="Calibri" panose="020F0502020204030204" pitchFamily="34" charset="0"/>
                <a:ea typeface="+mn-ea"/>
                <a:cs typeface="Arial" pitchFamily="34" charset="0"/>
              </a:defRPr>
            </a:lvl4pPr>
            <a:lvl5pPr marL="401241" indent="-130969">
              <a:defRPr lang="en-US" sz="1800" b="0" kern="1200" baseline="0" noProof="0" dirty="0" smtClean="0">
                <a:solidFill>
                  <a:schemeClr val="tx1">
                    <a:lumMod val="65000"/>
                    <a:lumOff val="35000"/>
                  </a:schemeClr>
                </a:solidFill>
                <a:latin typeface="Calibri" panose="020F0502020204030204" pitchFamily="34" charset="0"/>
                <a:ea typeface="+mn-ea"/>
                <a:cs typeface="Arial" pitchFamily="34" charset="0"/>
              </a:defRPr>
            </a:lvl5pPr>
            <a:lvl6pPr marL="540544" indent="-139304">
              <a:buSzPct val="90000"/>
              <a:buFont typeface="Wingdings" panose="05000000000000000000" pitchFamily="2" charset="2"/>
              <a:buChar char="§"/>
              <a:defRPr lang="en-US" sz="1500" kern="1200" baseline="0" dirty="0" smtClean="0">
                <a:solidFill>
                  <a:schemeClr val="bg2">
                    <a:lumMod val="50000"/>
                  </a:schemeClr>
                </a:solidFill>
                <a:latin typeface="Calibri" panose="020F0502020204030204" pitchFamily="34" charset="0"/>
                <a:ea typeface="+mn-ea"/>
                <a:cs typeface="Arial" pitchFamily="34" charset="0"/>
              </a:defRPr>
            </a:lvl6pPr>
            <a:lvl7pPr marL="671513" indent="-130969">
              <a:buSzPct val="90000"/>
              <a:buFont typeface="Wingdings" panose="05000000000000000000" pitchFamily="2" charset="2"/>
              <a:buChar char="§"/>
              <a:defRPr>
                <a:latin typeface="Calibri" panose="020F0502020204030204" pitchFamily="34" charset="0"/>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57656321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5" name="Text Placeholder 6"/>
          <p:cNvSpPr>
            <a:spLocks noGrp="1"/>
          </p:cNvSpPr>
          <p:nvPr>
            <p:ph type="body" sz="quarter" idx="10"/>
          </p:nvPr>
        </p:nvSpPr>
        <p:spPr bwMode="gray">
          <a:xfrm>
            <a:off x="335361" y="1268760"/>
            <a:ext cx="5672719" cy="2376140"/>
          </a:xfrm>
          <a:prstGeom prst="rect">
            <a:avLst/>
          </a:prstGeom>
        </p:spPr>
        <p:txBody>
          <a:bodyPr/>
          <a:lstStyle>
            <a:lvl1pPr marL="342900" indent="-342900">
              <a:defRPr lang="en-US" sz="2100" b="1" kern="1200" noProof="0" dirty="0" smtClean="0">
                <a:solidFill>
                  <a:srgbClr val="006699"/>
                </a:solidFill>
                <a:latin typeface="Calibri" panose="020F0502020204030204" pitchFamily="34" charset="0"/>
                <a:ea typeface="+mn-ea"/>
                <a:cs typeface="Arial" pitchFamily="34" charset="0"/>
              </a:defRPr>
            </a:lvl1pPr>
            <a:lvl2pPr>
              <a:defRPr sz="2100"/>
            </a:lvl2pPr>
            <a:lvl4pPr>
              <a:defRPr sz="1950"/>
            </a:lvl4pPr>
            <a:lvl5pPr marL="401241" indent="-130969">
              <a:defRPr lang="en-US" sz="1800" b="0" kern="1200" baseline="0" noProof="0" dirty="0" smtClean="0">
                <a:solidFill>
                  <a:schemeClr val="tx1">
                    <a:lumMod val="65000"/>
                    <a:lumOff val="35000"/>
                  </a:schemeClr>
                </a:solidFill>
                <a:latin typeface="Calibri" panose="020F0502020204030204" pitchFamily="34" charset="0"/>
                <a:ea typeface="+mn-ea"/>
                <a:cs typeface="Arial" pitchFamily="34" charset="0"/>
              </a:defRPr>
            </a:lvl5pPr>
            <a:lvl6pPr marL="540544" indent="-139304">
              <a:defRPr lang="en-US" sz="1500" kern="1200" baseline="0" dirty="0" smtClean="0">
                <a:solidFill>
                  <a:schemeClr val="bg2">
                    <a:lumMod val="50000"/>
                  </a:schemeClr>
                </a:solidFill>
                <a:latin typeface="Calibri" panose="020F0502020204030204" pitchFamily="34" charset="0"/>
                <a:ea typeface="+mn-ea"/>
                <a:cs typeface="Arial" pitchFamily="34" charset="0"/>
              </a:defRPr>
            </a:lvl6pPr>
            <a:lvl7pPr>
              <a:defRPr/>
            </a:lvl7pPr>
            <a:lvl8pPr>
              <a:defRPr/>
            </a:lvl8pPr>
            <a:lvl9pPr>
              <a:defRPr/>
            </a:lvl9pPr>
          </a:lstStyle>
          <a:p>
            <a:pPr marL="342900" lvl="0" indent="-342900" algn="l" defTabSz="685800" rtl="0" eaLnBrk="1" latinLnBrk="0" hangingPunct="1">
              <a:lnSpc>
                <a:spcPct val="100000"/>
              </a:lnSpc>
              <a:spcBef>
                <a:spcPts val="450"/>
              </a:spcBef>
              <a:buClr>
                <a:srgbClr val="0070C0"/>
              </a:buClr>
              <a:buFont typeface="Wingdings" panose="05000000000000000000" pitchFamily="2" charset="2"/>
              <a:buChar char="q"/>
            </a:pPr>
            <a:r>
              <a:rPr lang="en-US" smtClean="0"/>
              <a:t>Click to edit Master text styles</a:t>
            </a:r>
          </a:p>
          <a:p>
            <a:pPr marL="342900" lvl="1" indent="-342900" algn="l" defTabSz="685800" rtl="0" eaLnBrk="1" latinLnBrk="0" hangingPunct="1">
              <a:lnSpc>
                <a:spcPct val="100000"/>
              </a:lnSpc>
              <a:spcBef>
                <a:spcPts val="450"/>
              </a:spcBef>
              <a:buClr>
                <a:srgbClr val="0070C0"/>
              </a:buClr>
              <a:buFont typeface="Wingdings" panose="05000000000000000000" pitchFamily="2" charset="2"/>
              <a:buChar char="q"/>
            </a:pPr>
            <a:r>
              <a:rPr lang="en-US" smtClean="0"/>
              <a:t>Second level</a:t>
            </a:r>
          </a:p>
          <a:p>
            <a:pPr marL="342900" lvl="2" indent="-342900" algn="l" defTabSz="685800" rtl="0" eaLnBrk="1" latinLnBrk="0" hangingPunct="1">
              <a:lnSpc>
                <a:spcPct val="100000"/>
              </a:lnSpc>
              <a:spcBef>
                <a:spcPts val="450"/>
              </a:spcBef>
              <a:buClr>
                <a:srgbClr val="0070C0"/>
              </a:buClr>
              <a:buFont typeface="Wingdings" panose="05000000000000000000" pitchFamily="2" charset="2"/>
              <a:buChar char="q"/>
            </a:pPr>
            <a:r>
              <a:rPr lang="en-US" smtClean="0"/>
              <a:t>Third level</a:t>
            </a:r>
          </a:p>
          <a:p>
            <a:pPr marL="342900" lvl="3" indent="-342900" algn="l" defTabSz="685800" rtl="0" eaLnBrk="1" latinLnBrk="0" hangingPunct="1">
              <a:lnSpc>
                <a:spcPct val="100000"/>
              </a:lnSpc>
              <a:spcBef>
                <a:spcPts val="450"/>
              </a:spcBef>
              <a:buClr>
                <a:srgbClr val="0070C0"/>
              </a:buClr>
              <a:buFont typeface="Wingdings" panose="05000000000000000000" pitchFamily="2" charset="2"/>
              <a:buChar char="q"/>
            </a:pPr>
            <a:r>
              <a:rPr lang="en-US" smtClean="0"/>
              <a:t>Fourth level</a:t>
            </a:r>
          </a:p>
        </p:txBody>
      </p:sp>
      <p:sp>
        <p:nvSpPr>
          <p:cNvPr id="9" name="Text Placeholder 6"/>
          <p:cNvSpPr>
            <a:spLocks noGrp="1"/>
          </p:cNvSpPr>
          <p:nvPr>
            <p:ph type="body" sz="quarter" idx="11"/>
          </p:nvPr>
        </p:nvSpPr>
        <p:spPr bwMode="gray">
          <a:xfrm>
            <a:off x="6183222" y="1268760"/>
            <a:ext cx="5672719" cy="2376140"/>
          </a:xfrm>
          <a:prstGeom prst="rect">
            <a:avLst/>
          </a:prstGeom>
        </p:spPr>
        <p:txBody>
          <a:bodyPr vert="horz" lIns="0" tIns="0" rIns="0" bIns="0" rtlCol="0">
            <a:noAutofit/>
          </a:bodyPr>
          <a:lstStyle>
            <a:lvl1pPr>
              <a:defRPr lang="en-US" sz="2100" dirty="0" smtClean="0"/>
            </a:lvl1pPr>
            <a:lvl2pPr>
              <a:defRPr lang="en-US" sz="2100" dirty="0" smtClean="0"/>
            </a:lvl2pPr>
            <a:lvl4pPr marL="266700" indent="-133350">
              <a:defRPr lang="en-US" sz="1950" b="0" kern="1200" noProof="0" dirty="0" smtClean="0">
                <a:solidFill>
                  <a:schemeClr val="tx1">
                    <a:lumMod val="65000"/>
                    <a:lumOff val="35000"/>
                  </a:schemeClr>
                </a:solidFill>
                <a:latin typeface="Calibri" panose="020F0502020204030204" pitchFamily="34" charset="0"/>
                <a:ea typeface="+mn-ea"/>
                <a:cs typeface="Arial" pitchFamily="34" charset="0"/>
              </a:defRPr>
            </a:lvl4pPr>
            <a:lvl5pPr marL="401241" indent="-130969">
              <a:defRPr lang="en-US" sz="1800" b="0" kern="1200" baseline="0" noProof="0" dirty="0" smtClean="0">
                <a:solidFill>
                  <a:schemeClr val="tx1">
                    <a:lumMod val="65000"/>
                    <a:lumOff val="35000"/>
                  </a:schemeClr>
                </a:solidFill>
                <a:latin typeface="Calibri" panose="020F0502020204030204" pitchFamily="34" charset="0"/>
                <a:ea typeface="+mn-ea"/>
                <a:cs typeface="Arial" pitchFamily="34" charset="0"/>
              </a:defRPr>
            </a:lvl5pPr>
            <a:lvl6pPr marL="540544" indent="-139304">
              <a:defRPr lang="en-US" sz="1500" kern="1200" baseline="0" dirty="0" smtClean="0">
                <a:solidFill>
                  <a:schemeClr val="bg2">
                    <a:lumMod val="50000"/>
                  </a:schemeClr>
                </a:solidFill>
                <a:latin typeface="Calibri" panose="020F0502020204030204" pitchFamily="34" charset="0"/>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6"/>
          <p:cNvSpPr>
            <a:spLocks noGrp="1"/>
          </p:cNvSpPr>
          <p:nvPr>
            <p:ph type="body" sz="quarter" idx="12"/>
          </p:nvPr>
        </p:nvSpPr>
        <p:spPr bwMode="gray">
          <a:xfrm>
            <a:off x="335361" y="3789363"/>
            <a:ext cx="5672719" cy="2376140"/>
          </a:xfrm>
          <a:prstGeom prst="rect">
            <a:avLst/>
          </a:prstGeom>
        </p:spPr>
        <p:txBody>
          <a:bodyPr vert="horz" lIns="0" tIns="0" rIns="0" bIns="0" rtlCol="0">
            <a:noAutofit/>
          </a:bodyPr>
          <a:lstStyle>
            <a:lvl1pPr>
              <a:defRPr lang="en-US" sz="2100" dirty="0" smtClean="0"/>
            </a:lvl1pPr>
            <a:lvl2pPr>
              <a:defRPr lang="en-US" sz="2100" dirty="0" smtClean="0"/>
            </a:lvl2pPr>
            <a:lvl3pPr>
              <a:defRPr lang="en-US" dirty="0" smtClean="0"/>
            </a:lvl3pPr>
            <a:lvl4pPr marL="266700" indent="-133350">
              <a:defRPr lang="en-US" sz="1950" b="0" kern="1200" noProof="0" dirty="0" smtClean="0">
                <a:solidFill>
                  <a:schemeClr val="tx1">
                    <a:lumMod val="65000"/>
                    <a:lumOff val="35000"/>
                  </a:schemeClr>
                </a:solidFill>
                <a:latin typeface="Calibri" panose="020F0502020204030204" pitchFamily="34" charset="0"/>
                <a:ea typeface="+mn-ea"/>
                <a:cs typeface="Arial" pitchFamily="34" charset="0"/>
              </a:defRPr>
            </a:lvl4pPr>
            <a:lvl5pPr marL="401241" indent="-130969">
              <a:defRPr lang="en-US" sz="1800" b="0" kern="1200" baseline="0" noProof="0" dirty="0" smtClean="0">
                <a:solidFill>
                  <a:schemeClr val="tx1">
                    <a:lumMod val="65000"/>
                    <a:lumOff val="35000"/>
                  </a:schemeClr>
                </a:solidFill>
                <a:latin typeface="Calibri" panose="020F0502020204030204" pitchFamily="34" charset="0"/>
                <a:ea typeface="+mn-ea"/>
                <a:cs typeface="Arial" pitchFamily="34" charset="0"/>
              </a:defRPr>
            </a:lvl5pPr>
            <a:lvl6pPr marL="540544" indent="-139304">
              <a:defRPr lang="en-US" sz="1500" kern="1200" baseline="0" dirty="0" smtClean="0">
                <a:solidFill>
                  <a:schemeClr val="bg2">
                    <a:lumMod val="50000"/>
                  </a:schemeClr>
                </a:solidFill>
                <a:latin typeface="Calibri" panose="020F0502020204030204" pitchFamily="34" charset="0"/>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6"/>
          <p:cNvSpPr>
            <a:spLocks noGrp="1"/>
          </p:cNvSpPr>
          <p:nvPr>
            <p:ph type="body" sz="quarter" idx="13"/>
          </p:nvPr>
        </p:nvSpPr>
        <p:spPr bwMode="gray">
          <a:xfrm>
            <a:off x="6183222" y="3789363"/>
            <a:ext cx="5672719" cy="2376140"/>
          </a:xfrm>
          <a:prstGeom prst="rect">
            <a:avLst/>
          </a:prstGeom>
        </p:spPr>
        <p:txBody>
          <a:bodyPr vert="horz" lIns="0" tIns="0" rIns="0" bIns="0" rtlCol="0">
            <a:noAutofit/>
          </a:bodyPr>
          <a:lstStyle>
            <a:lvl1pPr>
              <a:defRPr lang="en-US" sz="2100" dirty="0" smtClean="0"/>
            </a:lvl1pPr>
            <a:lvl2pPr>
              <a:defRPr lang="en-US" sz="2100" dirty="0" smtClean="0"/>
            </a:lvl2pPr>
            <a:lvl4pPr marL="266700" indent="-133350">
              <a:defRPr lang="en-US" sz="1950" b="0" kern="1200" noProof="0" dirty="0" smtClean="0">
                <a:solidFill>
                  <a:schemeClr val="tx1">
                    <a:lumMod val="65000"/>
                    <a:lumOff val="35000"/>
                  </a:schemeClr>
                </a:solidFill>
                <a:latin typeface="Calibri" panose="020F0502020204030204" pitchFamily="34" charset="0"/>
                <a:ea typeface="+mn-ea"/>
                <a:cs typeface="Arial" pitchFamily="34" charset="0"/>
              </a:defRPr>
            </a:lvl4pPr>
            <a:lvl5pPr marL="401241" indent="-130969">
              <a:defRPr lang="en-US" sz="1800" b="0" kern="1200" baseline="0" noProof="0" dirty="0" smtClean="0">
                <a:solidFill>
                  <a:schemeClr val="tx1">
                    <a:lumMod val="65000"/>
                    <a:lumOff val="35000"/>
                  </a:schemeClr>
                </a:solidFill>
                <a:latin typeface="Calibri" panose="020F0502020204030204" pitchFamily="34" charset="0"/>
                <a:ea typeface="+mn-ea"/>
                <a:cs typeface="Arial" pitchFamily="34" charset="0"/>
              </a:defRPr>
            </a:lvl5pPr>
            <a:lvl6pPr marL="540544" indent="-139304">
              <a:defRPr lang="en-US" sz="1500" kern="1200" baseline="0" dirty="0" smtClean="0">
                <a:solidFill>
                  <a:schemeClr val="bg2">
                    <a:lumMod val="50000"/>
                  </a:schemeClr>
                </a:solidFill>
                <a:latin typeface="Calibri" panose="020F0502020204030204" pitchFamily="34" charset="0"/>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98493935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Date Placeholder 3"/>
          <p:cNvSpPr>
            <a:spLocks noGrp="1"/>
          </p:cNvSpPr>
          <p:nvPr>
            <p:ph type="dt" sz="half" idx="10"/>
          </p:nvPr>
        </p:nvSpPr>
        <p:spPr>
          <a:xfrm>
            <a:off x="609600" y="6243638"/>
            <a:ext cx="2844800" cy="457200"/>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248400"/>
            <a:ext cx="3860800" cy="457200"/>
          </a:xfrm>
          <a:prstGeom prst="rect">
            <a:avLst/>
          </a:prstGeom>
        </p:spPr>
        <p:txBody>
          <a:bodyPr/>
          <a:lstStyle>
            <a:lvl1pPr>
              <a:defRPr/>
            </a:lvl1pPr>
          </a:lstStyle>
          <a:p>
            <a:pPr>
              <a:defRPr/>
            </a:pPr>
            <a:r>
              <a:rPr lang="en-IN" smtClean="0"/>
              <a:t>Apollo Sugar holds the Proprietary right for the content presented. Data or Insights can neither be published nor reproduced without permission from Apollo Sugar	</a:t>
            </a:r>
            <a:endParaRPr lang="en-US"/>
          </a:p>
        </p:txBody>
      </p:sp>
      <p:sp>
        <p:nvSpPr>
          <p:cNvPr id="6" name="Slide Number Placeholder 5"/>
          <p:cNvSpPr>
            <a:spLocks noGrp="1"/>
          </p:cNvSpPr>
          <p:nvPr>
            <p:ph type="sldNum" sz="quarter" idx="12"/>
          </p:nvPr>
        </p:nvSpPr>
        <p:spPr>
          <a:xfrm>
            <a:off x="8737600" y="6243638"/>
            <a:ext cx="2844800" cy="457200"/>
          </a:xfrm>
          <a:prstGeom prst="rect">
            <a:avLst/>
          </a:prstGeom>
        </p:spPr>
        <p:txBody>
          <a:bodyPr/>
          <a:lstStyle>
            <a:lvl1pPr>
              <a:defRPr/>
            </a:lvl1pPr>
          </a:lstStyle>
          <a:p>
            <a:pPr>
              <a:defRPr/>
            </a:pPr>
            <a:fld id="{4B3C5EEF-491C-426C-87AD-A4727C33A20B}" type="slidenum">
              <a:rPr lang="en-US" smtClean="0"/>
              <a:pPr>
                <a:defRPr/>
              </a:pPr>
              <a:t>‹#›</a:t>
            </a:fld>
            <a:endParaRPr lang="en-US"/>
          </a:p>
        </p:txBody>
      </p:sp>
    </p:spTree>
    <p:extLst>
      <p:ext uri="{BB962C8B-B14F-4D97-AF65-F5344CB8AC3E}">
        <p14:creationId xmlns:p14="http://schemas.microsoft.com/office/powerpoint/2010/main" val="4032184337"/>
      </p:ext>
    </p:extLst>
  </p:cSld>
  <p:clrMapOvr>
    <a:masterClrMapping/>
  </p:clrMapOvr>
  <p:transition spd="med"/>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316955660"/>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p>
            <a:r>
              <a:rPr lang="en-US" smtClean="0"/>
              <a:t>Click to edit Master title style</a:t>
            </a:r>
            <a:endParaRPr lang="en-GB" dirty="0"/>
          </a:p>
        </p:txBody>
      </p:sp>
    </p:spTree>
    <p:extLst>
      <p:ext uri="{BB962C8B-B14F-4D97-AF65-F5344CB8AC3E}">
        <p14:creationId xmlns:p14="http://schemas.microsoft.com/office/powerpoint/2010/main" val="394279908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7" y="1535113"/>
            <a:ext cx="538903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538903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243638"/>
            <a:ext cx="2844800" cy="457200"/>
          </a:xfrm>
          <a:prstGeom prst="rect">
            <a:avLst/>
          </a:prstGeom>
        </p:spPr>
        <p:txBody>
          <a:bodyPr/>
          <a:lstStyle>
            <a:lvl1pPr>
              <a:defRPr/>
            </a:lvl1pPr>
          </a:lstStyle>
          <a:p>
            <a:pPr>
              <a:defRPr/>
            </a:pPr>
            <a:endParaRPr lang="en-US"/>
          </a:p>
        </p:txBody>
      </p:sp>
      <p:sp>
        <p:nvSpPr>
          <p:cNvPr id="8" name="Footer Placeholder 7"/>
          <p:cNvSpPr>
            <a:spLocks noGrp="1"/>
          </p:cNvSpPr>
          <p:nvPr>
            <p:ph type="ftr" sz="quarter" idx="11"/>
          </p:nvPr>
        </p:nvSpPr>
        <p:spPr>
          <a:xfrm>
            <a:off x="4165600" y="6248400"/>
            <a:ext cx="3860800" cy="457200"/>
          </a:xfrm>
          <a:prstGeom prst="rect">
            <a:avLst/>
          </a:prstGeom>
        </p:spPr>
        <p:txBody>
          <a:bodyPr/>
          <a:lstStyle>
            <a:lvl1pPr>
              <a:defRPr/>
            </a:lvl1pPr>
          </a:lstStyle>
          <a:p>
            <a:pPr>
              <a:defRPr/>
            </a:pPr>
            <a:r>
              <a:rPr lang="en-IN" smtClean="0"/>
              <a:t>Apollo Sugar holds the Proprietary right for the content presented. Data or Insights can neither be published nor reproduced without permission from Apollo Sugar	</a:t>
            </a:r>
            <a:endParaRPr lang="en-US"/>
          </a:p>
        </p:txBody>
      </p:sp>
      <p:sp>
        <p:nvSpPr>
          <p:cNvPr id="9" name="Slide Number Placeholder 8"/>
          <p:cNvSpPr>
            <a:spLocks noGrp="1"/>
          </p:cNvSpPr>
          <p:nvPr>
            <p:ph type="sldNum" sz="quarter" idx="12"/>
          </p:nvPr>
        </p:nvSpPr>
        <p:spPr>
          <a:xfrm>
            <a:off x="8737600" y="6243638"/>
            <a:ext cx="2844800" cy="457200"/>
          </a:xfrm>
          <a:prstGeom prst="rect">
            <a:avLst/>
          </a:prstGeom>
        </p:spPr>
        <p:txBody>
          <a:bodyPr/>
          <a:lstStyle>
            <a:lvl1pPr>
              <a:defRPr/>
            </a:lvl1pPr>
          </a:lstStyle>
          <a:p>
            <a:pPr>
              <a:defRPr/>
            </a:pPr>
            <a:fld id="{E00D78E3-F43E-482C-891D-605640642E63}" type="slidenum">
              <a:rPr lang="en-US" smtClean="0"/>
              <a:pPr>
                <a:defRPr/>
              </a:pPr>
              <a:t>‹#›</a:t>
            </a:fld>
            <a:endParaRPr lang="en-US"/>
          </a:p>
        </p:txBody>
      </p:sp>
      <p:sp>
        <p:nvSpPr>
          <p:cNvPr id="14" name="Freeform 7"/>
          <p:cNvSpPr>
            <a:spLocks noChangeArrowheads="1"/>
          </p:cNvSpPr>
          <p:nvPr/>
        </p:nvSpPr>
        <p:spPr bwMode="auto">
          <a:xfrm>
            <a:off x="508000" y="228600"/>
            <a:ext cx="105664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5899FF"/>
            </a:solidFill>
            <a:prstDash val="solid"/>
            <a:miter lim="800000"/>
            <a:headEnd/>
            <a:tailEnd/>
          </a:ln>
          <a:effectLst>
            <a:outerShdw blurRad="50800" dist="38100" dir="2700000" algn="tl" rotWithShape="0">
              <a:prstClr val="black">
                <a:alpha val="40000"/>
              </a:prstClr>
            </a:outerShdw>
          </a:effectLst>
        </p:spPr>
        <p:txBody>
          <a:bodyPr/>
          <a:lstStyle/>
          <a:p>
            <a:endParaRPr lang="en-US" sz="1350"/>
          </a:p>
        </p:txBody>
      </p:sp>
      <p:sp>
        <p:nvSpPr>
          <p:cNvPr id="12" name="Line 8"/>
          <p:cNvSpPr>
            <a:spLocks noChangeShapeType="1"/>
          </p:cNvSpPr>
          <p:nvPr userDrawn="1"/>
        </p:nvSpPr>
        <p:spPr bwMode="auto">
          <a:xfrm>
            <a:off x="609600" y="6172200"/>
            <a:ext cx="10972800" cy="0"/>
          </a:xfrm>
          <a:prstGeom prst="line">
            <a:avLst/>
          </a:prstGeom>
          <a:noFill/>
          <a:ln w="19050">
            <a:solidFill>
              <a:srgbClr val="5899FF"/>
            </a:solidFill>
            <a:round/>
            <a:headEnd/>
            <a:tailEnd/>
          </a:ln>
          <a:effectLst/>
        </p:spPr>
        <p:txBody>
          <a:bodyPr/>
          <a:lstStyle/>
          <a:p>
            <a:endParaRPr lang="en-US" sz="1350"/>
          </a:p>
        </p:txBody>
      </p:sp>
    </p:spTree>
    <p:extLst>
      <p:ext uri="{BB962C8B-B14F-4D97-AF65-F5344CB8AC3E}">
        <p14:creationId xmlns:p14="http://schemas.microsoft.com/office/powerpoint/2010/main" val="3797755156"/>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6" name="Title 5"/>
          <p:cNvSpPr>
            <a:spLocks noGrp="1"/>
          </p:cNvSpPr>
          <p:nvPr>
            <p:ph type="title"/>
          </p:nvPr>
        </p:nvSpPr>
        <p:spPr bwMode="gray">
          <a:xfrm>
            <a:off x="335361" y="116632"/>
            <a:ext cx="9512025" cy="792088"/>
          </a:xfrm>
        </p:spPr>
        <p:txBody>
          <a:bodyPr/>
          <a:lstStyle/>
          <a:p>
            <a:r>
              <a:rPr lang="en-US" smtClean="0"/>
              <a:t>Click to edit Master title style</a:t>
            </a:r>
            <a:endParaRPr lang="en-GB" dirty="0"/>
          </a:p>
        </p:txBody>
      </p:sp>
      <p:sp>
        <p:nvSpPr>
          <p:cNvPr id="3" name="Text Placeholder 55"/>
          <p:cNvSpPr>
            <a:spLocks noGrp="1"/>
          </p:cNvSpPr>
          <p:nvPr>
            <p:ph idx="1"/>
          </p:nvPr>
        </p:nvSpPr>
        <p:spPr bwMode="gray">
          <a:xfrm>
            <a:off x="335360" y="1268760"/>
            <a:ext cx="11521280" cy="4896544"/>
          </a:xfrm>
          <a:prstGeom prst="rect">
            <a:avLst/>
          </a:prstGeom>
        </p:spPr>
        <p:txBody>
          <a:bodyPr vert="horz" lIns="0" tIns="0" rIns="0" bIns="0" rtlCol="0">
            <a:noAutofit/>
          </a:bodyPr>
          <a:lstStyle>
            <a:lvl1pPr>
              <a:defRPr sz="2100">
                <a:latin typeface="Calibri" panose="020F0502020204030204" pitchFamily="34" charset="0"/>
              </a:defRPr>
            </a:lvl1pPr>
            <a:lvl4pPr>
              <a:defRPr sz="1950" baseline="0">
                <a:latin typeface="Calibri" panose="020F0502020204030204" pitchFamily="34" charset="0"/>
              </a:defRPr>
            </a:lvl4pPr>
            <a:lvl5pPr>
              <a:defRPr sz="1800" baseline="0">
                <a:latin typeface="Calibri" panose="020F0502020204030204" pitchFamily="34" charset="0"/>
              </a:defRPr>
            </a:lvl5pPr>
            <a:lvl6pPr>
              <a:defRPr baseline="0">
                <a:latin typeface="Calibri" panose="020F0502020204030204" pitchFamily="34" charset="0"/>
              </a:defRPr>
            </a:lvl6pPr>
            <a:lvl7pPr>
              <a:defRPr>
                <a:latin typeface="Calibri" panose="020F0502020204030204" pitchFamily="34" charset="0"/>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837843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Chart Placeholder 3"/>
          <p:cNvSpPr>
            <a:spLocks noGrp="1"/>
          </p:cNvSpPr>
          <p:nvPr>
            <p:ph type="chart" sz="quarter" idx="10"/>
          </p:nvPr>
        </p:nvSpPr>
        <p:spPr>
          <a:xfrm>
            <a:off x="375139" y="1371600"/>
            <a:ext cx="5405539" cy="4419600"/>
          </a:xfrm>
          <a:prstGeom prst="rect">
            <a:avLst/>
          </a:prstGeom>
        </p:spPr>
        <p:txBody>
          <a:bodyPr/>
          <a:lstStyle>
            <a:lvl1pPr>
              <a:defRPr sz="2100"/>
            </a:lvl1pPr>
          </a:lstStyle>
          <a:p>
            <a:r>
              <a:rPr lang="en-US" smtClean="0"/>
              <a:t>Click icon to add chart</a:t>
            </a:r>
            <a:endParaRPr lang="en-GB" dirty="0"/>
          </a:p>
        </p:txBody>
      </p:sp>
      <p:sp>
        <p:nvSpPr>
          <p:cNvPr id="6" name="Picture Placeholder 5"/>
          <p:cNvSpPr>
            <a:spLocks noGrp="1"/>
          </p:cNvSpPr>
          <p:nvPr>
            <p:ph type="pic" sz="quarter" idx="11"/>
          </p:nvPr>
        </p:nvSpPr>
        <p:spPr>
          <a:xfrm>
            <a:off x="6377353" y="1371600"/>
            <a:ext cx="5405539" cy="4419600"/>
          </a:xfrm>
          <a:prstGeom prst="rect">
            <a:avLst/>
          </a:prstGeom>
        </p:spPr>
        <p:txBody>
          <a:bodyPr/>
          <a:lstStyle>
            <a:lvl1pPr>
              <a:defRPr sz="2100"/>
            </a:lvl1pPr>
          </a:lstStyle>
          <a:p>
            <a:r>
              <a:rPr lang="en-US" smtClean="0"/>
              <a:t>Click icon to add picture</a:t>
            </a:r>
            <a:endParaRPr lang="en-GB" dirty="0"/>
          </a:p>
        </p:txBody>
      </p:sp>
    </p:spTree>
    <p:extLst>
      <p:ext uri="{BB962C8B-B14F-4D97-AF65-F5344CB8AC3E}">
        <p14:creationId xmlns:p14="http://schemas.microsoft.com/office/powerpoint/2010/main" val="26634955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Two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dirty="0"/>
          </a:p>
        </p:txBody>
      </p:sp>
      <p:sp>
        <p:nvSpPr>
          <p:cNvPr id="5" name="Text Placeholder 6"/>
          <p:cNvSpPr>
            <a:spLocks noGrp="1"/>
          </p:cNvSpPr>
          <p:nvPr>
            <p:ph type="body" sz="quarter" idx="10"/>
          </p:nvPr>
        </p:nvSpPr>
        <p:spPr bwMode="gray">
          <a:xfrm>
            <a:off x="335361" y="1268760"/>
            <a:ext cx="5672719" cy="4896544"/>
          </a:xfrm>
          <a:prstGeom prst="rect">
            <a:avLst/>
          </a:prstGeom>
        </p:spPr>
        <p:txBody>
          <a:bodyPr/>
          <a:lstStyle>
            <a:lvl1pPr algn="l" defTabSz="685800" rtl="0" eaLnBrk="1" latinLnBrk="0" hangingPunct="1">
              <a:lnSpc>
                <a:spcPct val="100000"/>
              </a:lnSpc>
              <a:spcBef>
                <a:spcPts val="450"/>
              </a:spcBef>
              <a:buClr>
                <a:srgbClr val="0070C0"/>
              </a:buClr>
              <a:buFont typeface="Wingdings" panose="05000000000000000000" pitchFamily="2" charset="2"/>
              <a:defRPr lang="en-US" sz="2100" b="1" kern="1200" noProof="0" dirty="0" smtClean="0">
                <a:solidFill>
                  <a:srgbClr val="006699"/>
                </a:solidFill>
                <a:latin typeface="Calibri" panose="020F0502020204030204" pitchFamily="34" charset="0"/>
                <a:ea typeface="+mn-ea"/>
                <a:cs typeface="Arial" pitchFamily="34" charset="0"/>
              </a:defRPr>
            </a:lvl1pPr>
            <a:lvl3pPr marL="133350" indent="-133350">
              <a:buFont typeface="Wingdings" panose="05000000000000000000" pitchFamily="2" charset="2"/>
              <a:buChar char="q"/>
              <a:defRPr/>
            </a:lvl3pPr>
            <a:lvl4pPr marL="266700" indent="-133350" algn="l" defTabSz="685800" rtl="0" eaLnBrk="1" latinLnBrk="0" hangingPunct="1">
              <a:lnSpc>
                <a:spcPct val="100000"/>
              </a:lnSpc>
              <a:spcBef>
                <a:spcPts val="450"/>
              </a:spcBef>
              <a:buClr>
                <a:srgbClr val="0070C0"/>
              </a:buClr>
              <a:buFont typeface="Wingdings" panose="05000000000000000000" pitchFamily="2" charset="2"/>
              <a:buChar char="q"/>
              <a:defRPr lang="en-US" sz="1950" b="0" kern="1200" baseline="0" noProof="0" dirty="0" smtClean="0">
                <a:solidFill>
                  <a:schemeClr val="tx1">
                    <a:lumMod val="65000"/>
                    <a:lumOff val="35000"/>
                  </a:schemeClr>
                </a:solidFill>
                <a:latin typeface="Calibri" panose="020F0502020204030204" pitchFamily="34" charset="0"/>
                <a:ea typeface="+mn-ea"/>
                <a:cs typeface="Arial" pitchFamily="34" charset="0"/>
              </a:defRPr>
            </a:lvl4pPr>
            <a:lvl5pPr marL="401241" indent="-130969" algn="l" defTabSz="685800" rtl="0" eaLnBrk="1" latinLnBrk="0" hangingPunct="1">
              <a:lnSpc>
                <a:spcPct val="100000"/>
              </a:lnSpc>
              <a:spcBef>
                <a:spcPts val="450"/>
              </a:spcBef>
              <a:buClr>
                <a:srgbClr val="0070C0"/>
              </a:buClr>
              <a:buFont typeface="Wingdings" panose="05000000000000000000" pitchFamily="2" charset="2"/>
              <a:buChar char="q"/>
              <a:defRPr lang="en-US" sz="1800" b="0" kern="1200" baseline="0" noProof="0" dirty="0" smtClean="0">
                <a:solidFill>
                  <a:schemeClr val="tx1">
                    <a:lumMod val="65000"/>
                    <a:lumOff val="35000"/>
                  </a:schemeClr>
                </a:solidFill>
                <a:latin typeface="Calibri" panose="020F0502020204030204" pitchFamily="34" charset="0"/>
                <a:ea typeface="+mn-ea"/>
                <a:cs typeface="Arial" pitchFamily="34" charset="0"/>
              </a:defRPr>
            </a:lvl5pPr>
            <a:lvl6pPr marL="401240" marR="0" indent="0" algn="l" defTabSz="685800" rtl="0" eaLnBrk="1" fontAlgn="auto" latinLnBrk="0" hangingPunct="1">
              <a:lnSpc>
                <a:spcPct val="100000"/>
              </a:lnSpc>
              <a:spcBef>
                <a:spcPts val="450"/>
              </a:spcBef>
              <a:spcAft>
                <a:spcPts val="0"/>
              </a:spcAft>
              <a:buClr>
                <a:srgbClr val="0070C0"/>
              </a:buClr>
              <a:buSzPct val="85000"/>
              <a:buFont typeface="Wingdings" panose="05000000000000000000" pitchFamily="2" charset="2"/>
              <a:buNone/>
              <a:tabLst/>
              <a:defRPr lang="en-US" sz="1500" kern="1200" baseline="0" dirty="0" smtClean="0">
                <a:solidFill>
                  <a:schemeClr val="bg2">
                    <a:lumMod val="50000"/>
                  </a:schemeClr>
                </a:solidFill>
                <a:latin typeface="Calibri" panose="020F0502020204030204" pitchFamily="34" charset="0"/>
                <a:ea typeface="+mn-ea"/>
                <a:cs typeface="Arial" pitchFamily="34" charset="0"/>
              </a:defRPr>
            </a:lvl6pPr>
            <a:lvl7pPr>
              <a:defRPr>
                <a:latin typeface="Calibri" panose="020F0502020204030204" pitchFamily="34" charset="0"/>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 Placeholder 6"/>
          <p:cNvSpPr>
            <a:spLocks noGrp="1"/>
          </p:cNvSpPr>
          <p:nvPr>
            <p:ph type="body" sz="quarter" idx="11"/>
          </p:nvPr>
        </p:nvSpPr>
        <p:spPr bwMode="gray">
          <a:xfrm>
            <a:off x="6183222" y="1268760"/>
            <a:ext cx="5672719" cy="4896544"/>
          </a:xfrm>
          <a:prstGeom prst="rect">
            <a:avLst/>
          </a:prstGeom>
        </p:spPr>
        <p:txBody>
          <a:bodyPr/>
          <a:lstStyle>
            <a:lvl1pPr marL="342900" indent="-342900" algn="l" defTabSz="685800" rtl="0" eaLnBrk="1" latinLnBrk="0" hangingPunct="1">
              <a:lnSpc>
                <a:spcPct val="100000"/>
              </a:lnSpc>
              <a:spcBef>
                <a:spcPts val="450"/>
              </a:spcBef>
              <a:buClr>
                <a:srgbClr val="0070C0"/>
              </a:buClr>
              <a:buFont typeface="Wingdings" panose="05000000000000000000" pitchFamily="2" charset="2"/>
              <a:buChar char="q"/>
              <a:defRPr lang="en-US" sz="2100" b="1" kern="1200" noProof="0" dirty="0" smtClean="0">
                <a:solidFill>
                  <a:srgbClr val="006699"/>
                </a:solidFill>
                <a:latin typeface="Calibri" panose="020F0502020204030204" pitchFamily="34" charset="0"/>
                <a:ea typeface="+mn-ea"/>
                <a:cs typeface="Arial" pitchFamily="34" charset="0"/>
              </a:defRPr>
            </a:lvl1pPr>
            <a:lvl2pPr>
              <a:defRPr>
                <a:latin typeface="Calibri" panose="020F0502020204030204" pitchFamily="34" charset="0"/>
              </a:defRPr>
            </a:lvl2pPr>
            <a:lvl4pPr marL="266700" indent="-133350" algn="l" defTabSz="685800" rtl="0" eaLnBrk="1" latinLnBrk="0" hangingPunct="1">
              <a:lnSpc>
                <a:spcPct val="100000"/>
              </a:lnSpc>
              <a:spcBef>
                <a:spcPts val="450"/>
              </a:spcBef>
              <a:buClr>
                <a:srgbClr val="0070C0"/>
              </a:buClr>
              <a:buFont typeface="Wingdings" panose="05000000000000000000" pitchFamily="2" charset="2"/>
              <a:buChar char="q"/>
              <a:defRPr lang="en-US" sz="1950" b="0" kern="1200" baseline="0" noProof="0" dirty="0" smtClean="0">
                <a:solidFill>
                  <a:schemeClr val="tx1">
                    <a:lumMod val="65000"/>
                    <a:lumOff val="35000"/>
                  </a:schemeClr>
                </a:solidFill>
                <a:latin typeface="Calibri" panose="020F0502020204030204" pitchFamily="34" charset="0"/>
                <a:ea typeface="+mn-ea"/>
                <a:cs typeface="Arial" pitchFamily="34" charset="0"/>
              </a:defRPr>
            </a:lvl4pPr>
            <a:lvl5pPr marL="401241" indent="-130969">
              <a:defRPr lang="en-US" sz="1800" b="0" kern="1200" baseline="0" noProof="0" dirty="0" smtClean="0">
                <a:solidFill>
                  <a:schemeClr val="tx1">
                    <a:lumMod val="65000"/>
                    <a:lumOff val="35000"/>
                  </a:schemeClr>
                </a:solidFill>
                <a:latin typeface="Calibri" panose="020F0502020204030204" pitchFamily="34" charset="0"/>
                <a:ea typeface="+mn-ea"/>
                <a:cs typeface="Arial" pitchFamily="34" charset="0"/>
              </a:defRPr>
            </a:lvl5pPr>
            <a:lvl6pPr marL="540544" indent="-139304">
              <a:buSzPct val="90000"/>
              <a:buFont typeface="Wingdings" panose="05000000000000000000" pitchFamily="2" charset="2"/>
              <a:buChar char="§"/>
              <a:defRPr lang="en-US" sz="1500" kern="1200" baseline="0" dirty="0" smtClean="0">
                <a:solidFill>
                  <a:schemeClr val="bg2">
                    <a:lumMod val="50000"/>
                  </a:schemeClr>
                </a:solidFill>
                <a:latin typeface="Calibri" panose="020F0502020204030204" pitchFamily="34" charset="0"/>
                <a:ea typeface="+mn-ea"/>
                <a:cs typeface="Arial" pitchFamily="34" charset="0"/>
              </a:defRPr>
            </a:lvl6pPr>
            <a:lvl7pPr marL="671513" indent="-130969">
              <a:buSzPct val="90000"/>
              <a:buFont typeface="Wingdings" panose="05000000000000000000" pitchFamily="2" charset="2"/>
              <a:buChar char="§"/>
              <a:defRPr>
                <a:latin typeface="Calibri" panose="020F0502020204030204" pitchFamily="34" charset="0"/>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3135983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Four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5" name="Text Placeholder 6"/>
          <p:cNvSpPr>
            <a:spLocks noGrp="1"/>
          </p:cNvSpPr>
          <p:nvPr>
            <p:ph type="body" sz="quarter" idx="10"/>
          </p:nvPr>
        </p:nvSpPr>
        <p:spPr bwMode="gray">
          <a:xfrm>
            <a:off x="335361" y="1268760"/>
            <a:ext cx="5672719" cy="2376140"/>
          </a:xfrm>
          <a:prstGeom prst="rect">
            <a:avLst/>
          </a:prstGeom>
        </p:spPr>
        <p:txBody>
          <a:bodyPr/>
          <a:lstStyle>
            <a:lvl1pPr marL="342900" indent="-342900">
              <a:defRPr lang="en-US" sz="2100" b="1" kern="1200" noProof="0" dirty="0" smtClean="0">
                <a:solidFill>
                  <a:srgbClr val="006699"/>
                </a:solidFill>
                <a:latin typeface="Calibri" panose="020F0502020204030204" pitchFamily="34" charset="0"/>
                <a:ea typeface="+mn-ea"/>
                <a:cs typeface="Arial" pitchFamily="34" charset="0"/>
              </a:defRPr>
            </a:lvl1pPr>
            <a:lvl2pPr>
              <a:defRPr sz="2100"/>
            </a:lvl2pPr>
            <a:lvl4pPr>
              <a:defRPr sz="1950"/>
            </a:lvl4pPr>
            <a:lvl5pPr marL="401241" indent="-130969">
              <a:defRPr lang="en-US" sz="1800" b="0" kern="1200" baseline="0" noProof="0" dirty="0" smtClean="0">
                <a:solidFill>
                  <a:schemeClr val="tx1">
                    <a:lumMod val="65000"/>
                    <a:lumOff val="35000"/>
                  </a:schemeClr>
                </a:solidFill>
                <a:latin typeface="Calibri" panose="020F0502020204030204" pitchFamily="34" charset="0"/>
                <a:ea typeface="+mn-ea"/>
                <a:cs typeface="Arial" pitchFamily="34" charset="0"/>
              </a:defRPr>
            </a:lvl5pPr>
            <a:lvl6pPr marL="540544" indent="-139304">
              <a:defRPr lang="en-US" sz="1500" kern="1200" baseline="0" dirty="0" smtClean="0">
                <a:solidFill>
                  <a:schemeClr val="bg2">
                    <a:lumMod val="50000"/>
                  </a:schemeClr>
                </a:solidFill>
                <a:latin typeface="Calibri" panose="020F0502020204030204" pitchFamily="34" charset="0"/>
                <a:ea typeface="+mn-ea"/>
                <a:cs typeface="Arial" pitchFamily="34" charset="0"/>
              </a:defRPr>
            </a:lvl6pPr>
            <a:lvl7pPr>
              <a:defRPr/>
            </a:lvl7pPr>
            <a:lvl8pPr>
              <a:defRPr/>
            </a:lvl8pPr>
            <a:lvl9pPr>
              <a:defRPr/>
            </a:lvl9pPr>
          </a:lstStyle>
          <a:p>
            <a:pPr marL="342900" lvl="0" indent="-342900" algn="l" defTabSz="685800" rtl="0" eaLnBrk="1" latinLnBrk="0" hangingPunct="1">
              <a:lnSpc>
                <a:spcPct val="100000"/>
              </a:lnSpc>
              <a:spcBef>
                <a:spcPts val="450"/>
              </a:spcBef>
              <a:buClr>
                <a:srgbClr val="0070C0"/>
              </a:buClr>
              <a:buFont typeface="Wingdings" panose="05000000000000000000" pitchFamily="2" charset="2"/>
              <a:buChar char="q"/>
            </a:pPr>
            <a:r>
              <a:rPr lang="en-US" smtClean="0"/>
              <a:t>Click to edit Master text styles</a:t>
            </a:r>
          </a:p>
          <a:p>
            <a:pPr marL="342900" lvl="1" indent="-342900" algn="l" defTabSz="685800" rtl="0" eaLnBrk="1" latinLnBrk="0" hangingPunct="1">
              <a:lnSpc>
                <a:spcPct val="100000"/>
              </a:lnSpc>
              <a:spcBef>
                <a:spcPts val="450"/>
              </a:spcBef>
              <a:buClr>
                <a:srgbClr val="0070C0"/>
              </a:buClr>
              <a:buFont typeface="Wingdings" panose="05000000000000000000" pitchFamily="2" charset="2"/>
              <a:buChar char="q"/>
            </a:pPr>
            <a:r>
              <a:rPr lang="en-US" smtClean="0"/>
              <a:t>Second level</a:t>
            </a:r>
          </a:p>
          <a:p>
            <a:pPr marL="342900" lvl="2" indent="-342900" algn="l" defTabSz="685800" rtl="0" eaLnBrk="1" latinLnBrk="0" hangingPunct="1">
              <a:lnSpc>
                <a:spcPct val="100000"/>
              </a:lnSpc>
              <a:spcBef>
                <a:spcPts val="450"/>
              </a:spcBef>
              <a:buClr>
                <a:srgbClr val="0070C0"/>
              </a:buClr>
              <a:buFont typeface="Wingdings" panose="05000000000000000000" pitchFamily="2" charset="2"/>
              <a:buChar char="q"/>
            </a:pPr>
            <a:r>
              <a:rPr lang="en-US" smtClean="0"/>
              <a:t>Third level</a:t>
            </a:r>
          </a:p>
          <a:p>
            <a:pPr marL="342900" lvl="3" indent="-342900" algn="l" defTabSz="685800" rtl="0" eaLnBrk="1" latinLnBrk="0" hangingPunct="1">
              <a:lnSpc>
                <a:spcPct val="100000"/>
              </a:lnSpc>
              <a:spcBef>
                <a:spcPts val="450"/>
              </a:spcBef>
              <a:buClr>
                <a:srgbClr val="0070C0"/>
              </a:buClr>
              <a:buFont typeface="Wingdings" panose="05000000000000000000" pitchFamily="2" charset="2"/>
              <a:buChar char="q"/>
            </a:pPr>
            <a:r>
              <a:rPr lang="en-US" smtClean="0"/>
              <a:t>Fourth level</a:t>
            </a:r>
          </a:p>
        </p:txBody>
      </p:sp>
      <p:sp>
        <p:nvSpPr>
          <p:cNvPr id="9" name="Text Placeholder 6"/>
          <p:cNvSpPr>
            <a:spLocks noGrp="1"/>
          </p:cNvSpPr>
          <p:nvPr>
            <p:ph type="body" sz="quarter" idx="11"/>
          </p:nvPr>
        </p:nvSpPr>
        <p:spPr bwMode="gray">
          <a:xfrm>
            <a:off x="6183222" y="1268760"/>
            <a:ext cx="5672719" cy="2376140"/>
          </a:xfrm>
          <a:prstGeom prst="rect">
            <a:avLst/>
          </a:prstGeom>
        </p:spPr>
        <p:txBody>
          <a:bodyPr vert="horz" lIns="0" tIns="0" rIns="0" bIns="0" rtlCol="0">
            <a:noAutofit/>
          </a:bodyPr>
          <a:lstStyle>
            <a:lvl1pPr>
              <a:defRPr lang="en-US" sz="2100" dirty="0" smtClean="0"/>
            </a:lvl1pPr>
            <a:lvl2pPr>
              <a:defRPr lang="en-US" sz="2100" dirty="0" smtClean="0"/>
            </a:lvl2pPr>
            <a:lvl4pPr marL="266700" indent="-133350">
              <a:defRPr lang="en-US" sz="1950" b="0" kern="1200" noProof="0" dirty="0" smtClean="0">
                <a:solidFill>
                  <a:schemeClr val="tx1">
                    <a:lumMod val="65000"/>
                    <a:lumOff val="35000"/>
                  </a:schemeClr>
                </a:solidFill>
                <a:latin typeface="Calibri" panose="020F0502020204030204" pitchFamily="34" charset="0"/>
                <a:ea typeface="+mn-ea"/>
                <a:cs typeface="Arial" pitchFamily="34" charset="0"/>
              </a:defRPr>
            </a:lvl4pPr>
            <a:lvl5pPr marL="401241" indent="-130969">
              <a:defRPr lang="en-US" sz="1800" b="0" kern="1200" baseline="0" noProof="0" dirty="0" smtClean="0">
                <a:solidFill>
                  <a:schemeClr val="tx1">
                    <a:lumMod val="65000"/>
                    <a:lumOff val="35000"/>
                  </a:schemeClr>
                </a:solidFill>
                <a:latin typeface="Calibri" panose="020F0502020204030204" pitchFamily="34" charset="0"/>
                <a:ea typeface="+mn-ea"/>
                <a:cs typeface="Arial" pitchFamily="34" charset="0"/>
              </a:defRPr>
            </a:lvl5pPr>
            <a:lvl6pPr marL="540544" indent="-139304">
              <a:defRPr lang="en-US" sz="1500" kern="1200" baseline="0" dirty="0" smtClean="0">
                <a:solidFill>
                  <a:schemeClr val="bg2">
                    <a:lumMod val="50000"/>
                  </a:schemeClr>
                </a:solidFill>
                <a:latin typeface="Calibri" panose="020F0502020204030204" pitchFamily="34" charset="0"/>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6"/>
          <p:cNvSpPr>
            <a:spLocks noGrp="1"/>
          </p:cNvSpPr>
          <p:nvPr>
            <p:ph type="body" sz="quarter" idx="12"/>
          </p:nvPr>
        </p:nvSpPr>
        <p:spPr bwMode="gray">
          <a:xfrm>
            <a:off x="335361" y="3789363"/>
            <a:ext cx="5672719" cy="2376140"/>
          </a:xfrm>
          <a:prstGeom prst="rect">
            <a:avLst/>
          </a:prstGeom>
        </p:spPr>
        <p:txBody>
          <a:bodyPr vert="horz" lIns="0" tIns="0" rIns="0" bIns="0" rtlCol="0">
            <a:noAutofit/>
          </a:bodyPr>
          <a:lstStyle>
            <a:lvl1pPr>
              <a:defRPr lang="en-US" sz="2100" dirty="0" smtClean="0"/>
            </a:lvl1pPr>
            <a:lvl2pPr>
              <a:defRPr lang="en-US" sz="2100" dirty="0" smtClean="0"/>
            </a:lvl2pPr>
            <a:lvl3pPr>
              <a:defRPr lang="en-US" dirty="0" smtClean="0"/>
            </a:lvl3pPr>
            <a:lvl4pPr marL="266700" indent="-133350">
              <a:defRPr lang="en-US" sz="1950" b="0" kern="1200" noProof="0" dirty="0" smtClean="0">
                <a:solidFill>
                  <a:schemeClr val="tx1">
                    <a:lumMod val="65000"/>
                    <a:lumOff val="35000"/>
                  </a:schemeClr>
                </a:solidFill>
                <a:latin typeface="Calibri" panose="020F0502020204030204" pitchFamily="34" charset="0"/>
                <a:ea typeface="+mn-ea"/>
                <a:cs typeface="Arial" pitchFamily="34" charset="0"/>
              </a:defRPr>
            </a:lvl4pPr>
            <a:lvl5pPr marL="401241" indent="-130969">
              <a:defRPr lang="en-US" sz="1800" b="0" kern="1200" baseline="0" noProof="0" dirty="0" smtClean="0">
                <a:solidFill>
                  <a:schemeClr val="tx1">
                    <a:lumMod val="65000"/>
                    <a:lumOff val="35000"/>
                  </a:schemeClr>
                </a:solidFill>
                <a:latin typeface="Calibri" panose="020F0502020204030204" pitchFamily="34" charset="0"/>
                <a:ea typeface="+mn-ea"/>
                <a:cs typeface="Arial" pitchFamily="34" charset="0"/>
              </a:defRPr>
            </a:lvl5pPr>
            <a:lvl6pPr marL="540544" indent="-139304">
              <a:defRPr lang="en-US" sz="1500" kern="1200" baseline="0" dirty="0" smtClean="0">
                <a:solidFill>
                  <a:schemeClr val="bg2">
                    <a:lumMod val="50000"/>
                  </a:schemeClr>
                </a:solidFill>
                <a:latin typeface="Calibri" panose="020F0502020204030204" pitchFamily="34" charset="0"/>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6"/>
          <p:cNvSpPr>
            <a:spLocks noGrp="1"/>
          </p:cNvSpPr>
          <p:nvPr>
            <p:ph type="body" sz="quarter" idx="13"/>
          </p:nvPr>
        </p:nvSpPr>
        <p:spPr bwMode="gray">
          <a:xfrm>
            <a:off x="6183222" y="3789363"/>
            <a:ext cx="5672719" cy="2376140"/>
          </a:xfrm>
          <a:prstGeom prst="rect">
            <a:avLst/>
          </a:prstGeom>
        </p:spPr>
        <p:txBody>
          <a:bodyPr vert="horz" lIns="0" tIns="0" rIns="0" bIns="0" rtlCol="0">
            <a:noAutofit/>
          </a:bodyPr>
          <a:lstStyle>
            <a:lvl1pPr>
              <a:defRPr lang="en-US" sz="2100" dirty="0" smtClean="0"/>
            </a:lvl1pPr>
            <a:lvl2pPr>
              <a:defRPr lang="en-US" sz="2100" dirty="0" smtClean="0"/>
            </a:lvl2pPr>
            <a:lvl4pPr marL="266700" indent="-133350">
              <a:defRPr lang="en-US" sz="1950" b="0" kern="1200" noProof="0" dirty="0" smtClean="0">
                <a:solidFill>
                  <a:schemeClr val="tx1">
                    <a:lumMod val="65000"/>
                    <a:lumOff val="35000"/>
                  </a:schemeClr>
                </a:solidFill>
                <a:latin typeface="Calibri" panose="020F0502020204030204" pitchFamily="34" charset="0"/>
                <a:ea typeface="+mn-ea"/>
                <a:cs typeface="Arial" pitchFamily="34" charset="0"/>
              </a:defRPr>
            </a:lvl4pPr>
            <a:lvl5pPr marL="401241" indent="-130969">
              <a:defRPr lang="en-US" sz="1800" b="0" kern="1200" baseline="0" noProof="0" dirty="0" smtClean="0">
                <a:solidFill>
                  <a:schemeClr val="tx1">
                    <a:lumMod val="65000"/>
                    <a:lumOff val="35000"/>
                  </a:schemeClr>
                </a:solidFill>
                <a:latin typeface="Calibri" panose="020F0502020204030204" pitchFamily="34" charset="0"/>
                <a:ea typeface="+mn-ea"/>
                <a:cs typeface="Arial" pitchFamily="34" charset="0"/>
              </a:defRPr>
            </a:lvl5pPr>
            <a:lvl6pPr marL="540544" indent="-139304">
              <a:defRPr lang="en-US" sz="1500" kern="1200" baseline="0" dirty="0" smtClean="0">
                <a:solidFill>
                  <a:schemeClr val="bg2">
                    <a:lumMod val="50000"/>
                  </a:schemeClr>
                </a:solidFill>
                <a:latin typeface="Calibri" panose="020F0502020204030204" pitchFamily="34" charset="0"/>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5700337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7" y="1535113"/>
            <a:ext cx="538903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538903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243638"/>
            <a:ext cx="2844800" cy="45720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4165600" y="6248400"/>
            <a:ext cx="3860800" cy="457200"/>
          </a:xfrm>
          <a:prstGeom prst="rect">
            <a:avLst/>
          </a:prstGeom>
        </p:spPr>
        <p:txBody>
          <a:bodyPr/>
          <a:lstStyle>
            <a:lvl1pPr>
              <a:defRPr/>
            </a:lvl1pPr>
          </a:lstStyle>
          <a:p>
            <a:r>
              <a:rPr lang="en-IN" smtClean="0"/>
              <a:t>Apollo Sugar holds the Proprietary right for the content presented. Data or Insights can neither be published nor reproduced without permission from Apollo Sugar	</a:t>
            </a:r>
            <a:endParaRPr lang="en-US"/>
          </a:p>
        </p:txBody>
      </p:sp>
      <p:sp>
        <p:nvSpPr>
          <p:cNvPr id="9" name="Slide Number Placeholder 8"/>
          <p:cNvSpPr>
            <a:spLocks noGrp="1"/>
          </p:cNvSpPr>
          <p:nvPr>
            <p:ph type="sldNum" sz="quarter" idx="12"/>
          </p:nvPr>
        </p:nvSpPr>
        <p:spPr>
          <a:xfrm>
            <a:off x="8737600" y="6243638"/>
            <a:ext cx="2844800" cy="457200"/>
          </a:xfrm>
          <a:prstGeom prst="rect">
            <a:avLst/>
          </a:prstGeom>
        </p:spPr>
        <p:txBody>
          <a:bodyPr/>
          <a:lstStyle>
            <a:lvl1pPr>
              <a:defRPr/>
            </a:lvl1pPr>
          </a:lstStyle>
          <a:p>
            <a:fld id="{C7EA6083-D7BE-4B3D-BCAD-B7ECAC77A5F9}" type="slidenum">
              <a:rPr lang="en-US" smtClean="0"/>
              <a:pPr/>
              <a:t>‹#›</a:t>
            </a:fld>
            <a:endParaRPr lang="en-US"/>
          </a:p>
        </p:txBody>
      </p:sp>
      <p:sp>
        <p:nvSpPr>
          <p:cNvPr id="14" name="Freeform 7"/>
          <p:cNvSpPr>
            <a:spLocks noChangeArrowheads="1"/>
          </p:cNvSpPr>
          <p:nvPr/>
        </p:nvSpPr>
        <p:spPr bwMode="auto">
          <a:xfrm>
            <a:off x="508000" y="228600"/>
            <a:ext cx="105664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5899FF"/>
            </a:solidFill>
            <a:prstDash val="solid"/>
            <a:miter lim="800000"/>
            <a:headEnd/>
            <a:tailEnd/>
          </a:ln>
          <a:effectLst>
            <a:outerShdw blurRad="50800" dist="38100" dir="2700000" algn="tl" rotWithShape="0">
              <a:prstClr val="black">
                <a:alpha val="40000"/>
              </a:prstClr>
            </a:outerShdw>
          </a:effectLst>
        </p:spPr>
        <p:txBody>
          <a:bodyPr/>
          <a:lstStyle/>
          <a:p>
            <a:endParaRPr lang="en-US" sz="1350">
              <a:solidFill>
                <a:srgbClr val="000000"/>
              </a:solidFill>
            </a:endParaRPr>
          </a:p>
        </p:txBody>
      </p:sp>
      <p:sp>
        <p:nvSpPr>
          <p:cNvPr id="12" name="Line 8"/>
          <p:cNvSpPr>
            <a:spLocks noChangeShapeType="1"/>
          </p:cNvSpPr>
          <p:nvPr/>
        </p:nvSpPr>
        <p:spPr bwMode="auto">
          <a:xfrm>
            <a:off x="609600" y="6172200"/>
            <a:ext cx="10972800" cy="0"/>
          </a:xfrm>
          <a:prstGeom prst="line">
            <a:avLst/>
          </a:prstGeom>
          <a:noFill/>
          <a:ln w="19050">
            <a:solidFill>
              <a:srgbClr val="5899FF"/>
            </a:solidFill>
            <a:round/>
            <a:headEnd/>
            <a:tailEnd/>
          </a:ln>
          <a:effectLst/>
        </p:spPr>
        <p:txBody>
          <a:bodyPr/>
          <a:lstStyle/>
          <a:p>
            <a:endParaRPr lang="en-US" sz="1350">
              <a:solidFill>
                <a:srgbClr val="000000"/>
              </a:solidFill>
            </a:endParaRPr>
          </a:p>
        </p:txBody>
      </p:sp>
    </p:spTree>
    <p:extLst>
      <p:ext uri="{BB962C8B-B14F-4D97-AF65-F5344CB8AC3E}">
        <p14:creationId xmlns:p14="http://schemas.microsoft.com/office/powerpoint/2010/main" val="743917885"/>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en-IN" smtClean="0"/>
              <a:t>Apollo Sugar holds the Proprietary right for the content presented. Data or Insights can neither be published nor reproduced without permission from Apollo Sugar	</a:t>
            </a:r>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C7EA6083-D7BE-4B3D-BCAD-B7ECAC77A5F9}" type="slidenum">
              <a:rPr lang="en-US" smtClean="0"/>
              <a:pPr/>
              <a:t>‹#›</a:t>
            </a:fld>
            <a:endParaRPr lang="en-US"/>
          </a:p>
        </p:txBody>
      </p:sp>
    </p:spTree>
    <p:extLst>
      <p:ext uri="{BB962C8B-B14F-4D97-AF65-F5344CB8AC3E}">
        <p14:creationId xmlns:p14="http://schemas.microsoft.com/office/powerpoint/2010/main" val="600574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p>
            <a:r>
              <a:rPr lang="en-US" smtClean="0"/>
              <a:t>Click to edit Master title style</a:t>
            </a:r>
            <a:endParaRPr lang="en-GB" dirty="0"/>
          </a:p>
        </p:txBody>
      </p:sp>
    </p:spTree>
    <p:extLst>
      <p:ext uri="{BB962C8B-B14F-4D97-AF65-F5344CB8AC3E}">
        <p14:creationId xmlns:p14="http://schemas.microsoft.com/office/powerpoint/2010/main" val="19454652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microsoft.com/office/2007/relationships/hdphoto" Target="../media/hdphoto1.wdp"/><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2" name="Line 10"/>
          <p:cNvSpPr>
            <a:spLocks noChangeShapeType="1"/>
          </p:cNvSpPr>
          <p:nvPr/>
        </p:nvSpPr>
        <p:spPr bwMode="gray">
          <a:xfrm>
            <a:off x="336063" y="6540352"/>
            <a:ext cx="11519877" cy="0"/>
          </a:xfrm>
          <a:prstGeom prst="line">
            <a:avLst/>
          </a:prstGeom>
          <a:noFill/>
          <a:ln w="3175">
            <a:solidFill>
              <a:srgbClr val="188DC3"/>
            </a:solidFill>
            <a:round/>
            <a:headEnd/>
            <a:tailEnd/>
          </a:ln>
        </p:spPr>
        <p:txBody>
          <a:bodyPr>
            <a:noAutofit/>
          </a:bodyPr>
          <a:lstStyle/>
          <a:p>
            <a:pPr algn="ctr">
              <a:spcBef>
                <a:spcPct val="50000"/>
              </a:spcBef>
              <a:defRPr/>
            </a:pPr>
            <a:endParaRPr lang="en-GB" sz="1350" dirty="0">
              <a:solidFill>
                <a:srgbClr val="000000"/>
              </a:solidFill>
            </a:endParaRPr>
          </a:p>
        </p:txBody>
      </p:sp>
      <p:sp>
        <p:nvSpPr>
          <p:cNvPr id="34" name="Rectangle 33"/>
          <p:cNvSpPr/>
          <p:nvPr/>
        </p:nvSpPr>
        <p:spPr bwMode="gray">
          <a:xfrm>
            <a:off x="11236572" y="6540355"/>
            <a:ext cx="619369" cy="280987"/>
          </a:xfrm>
          <a:prstGeom prst="rect">
            <a:avLst/>
          </a:prstGeom>
          <a:ln>
            <a:miter lim="800000"/>
            <a:headEnd/>
            <a:tailEnd/>
          </a:ln>
        </p:spPr>
        <p:txBody>
          <a:bodyPr lIns="54000" tIns="54000" rIns="0" bIns="0">
            <a:noAutofit/>
          </a:bodyPr>
          <a:lstStyle/>
          <a:p>
            <a:pPr algn="r">
              <a:spcBef>
                <a:spcPct val="40000"/>
              </a:spcBef>
              <a:defRPr/>
            </a:pPr>
            <a:fld id="{6BA71C0A-9F0F-41ED-AE97-DBF05B351E59}" type="slidenum">
              <a:rPr lang="en-GB" sz="675">
                <a:solidFill>
                  <a:srgbClr val="00338D"/>
                </a:solidFill>
              </a:rPr>
              <a:pPr algn="r">
                <a:spcBef>
                  <a:spcPct val="40000"/>
                </a:spcBef>
                <a:defRPr/>
              </a:pPr>
              <a:t>‹#›</a:t>
            </a:fld>
            <a:endParaRPr lang="en-GB" sz="675" dirty="0">
              <a:solidFill>
                <a:srgbClr val="00338D"/>
              </a:solidFill>
            </a:endParaRPr>
          </a:p>
        </p:txBody>
      </p:sp>
      <p:sp>
        <p:nvSpPr>
          <p:cNvPr id="9" name="Text Placeholder 55"/>
          <p:cNvSpPr>
            <a:spLocks noGrp="1"/>
          </p:cNvSpPr>
          <p:nvPr>
            <p:ph type="body" idx="1"/>
          </p:nvPr>
        </p:nvSpPr>
        <p:spPr bwMode="gray">
          <a:xfrm>
            <a:off x="335360" y="1268760"/>
            <a:ext cx="11521280" cy="4896544"/>
          </a:xfrm>
          <a:prstGeom prst="rect">
            <a:avLst/>
          </a:prstGeom>
        </p:spPr>
        <p:txBody>
          <a:bodyPr vert="horz" lIns="0" tIns="0" rIns="0" bIns="0" rtlCol="0">
            <a:noAutofit/>
          </a:bodyPr>
          <a:lstStyle/>
          <a:p>
            <a:pPr marL="342900" lvl="0" indent="-342900" algn="l" defTabSz="685800" rtl="0" eaLnBrk="1" latinLnBrk="0" hangingPunct="1">
              <a:lnSpc>
                <a:spcPct val="100000"/>
              </a:lnSpc>
              <a:spcBef>
                <a:spcPts val="450"/>
              </a:spcBef>
              <a:buClr>
                <a:srgbClr val="0070C0"/>
              </a:buClr>
              <a:buFont typeface="Wingdings" panose="05000000000000000000" pitchFamily="2" charset="2"/>
              <a:buChar char="q"/>
            </a:pPr>
            <a:r>
              <a:rPr lang="en-US" dirty="0" smtClean="0"/>
              <a:t>Click to edit Master text styles</a:t>
            </a:r>
          </a:p>
          <a:p>
            <a:pPr lvl="3"/>
            <a:r>
              <a:rPr lang="en-US" dirty="0" smtClean="0"/>
              <a:t> Second level</a:t>
            </a:r>
          </a:p>
          <a:p>
            <a:pPr marL="401241" lvl="4" indent="-130969" algn="l" defTabSz="685800" rtl="0" eaLnBrk="1" latinLnBrk="0" hangingPunct="1">
              <a:lnSpc>
                <a:spcPct val="100000"/>
              </a:lnSpc>
              <a:spcBef>
                <a:spcPts val="450"/>
              </a:spcBef>
              <a:buClr>
                <a:srgbClr val="0070C0"/>
              </a:buClr>
              <a:buSzPct val="75000"/>
              <a:buFont typeface="Wingdings" panose="05000000000000000000" pitchFamily="2" charset="2"/>
              <a:buChar char="q"/>
            </a:pPr>
            <a:r>
              <a:rPr lang="en-US" dirty="0" smtClean="0"/>
              <a:t>Third level</a:t>
            </a:r>
          </a:p>
          <a:p>
            <a:pPr lvl="5"/>
            <a:r>
              <a:rPr lang="en-US" dirty="0" smtClean="0"/>
              <a:t>Fourth level</a:t>
            </a:r>
          </a:p>
          <a:p>
            <a:pPr marL="671513" lvl="6" indent="-130969" algn="l" defTabSz="685800" rtl="0" eaLnBrk="1" latinLnBrk="0" hangingPunct="1">
              <a:lnSpc>
                <a:spcPct val="100000"/>
              </a:lnSpc>
              <a:spcBef>
                <a:spcPts val="450"/>
              </a:spcBef>
              <a:buClr>
                <a:srgbClr val="0070C0"/>
              </a:buClr>
              <a:buSzPct val="85000"/>
              <a:buFont typeface="Arial" pitchFamily="34" charset="0"/>
              <a:buChar char="■"/>
            </a:pPr>
            <a:r>
              <a:rPr lang="en-US" dirty="0" smtClean="0"/>
              <a:t>Fifth level</a:t>
            </a:r>
          </a:p>
        </p:txBody>
      </p:sp>
      <p:sp>
        <p:nvSpPr>
          <p:cNvPr id="38" name="Freeform 23"/>
          <p:cNvSpPr>
            <a:spLocks noChangeAspect="1" noEditPoints="1"/>
          </p:cNvSpPr>
          <p:nvPr/>
        </p:nvSpPr>
        <p:spPr bwMode="gray">
          <a:xfrm>
            <a:off x="-16796" y="13651"/>
            <a:ext cx="10051751" cy="1052513"/>
          </a:xfrm>
          <a:custGeom>
            <a:avLst/>
            <a:gdLst/>
            <a:ahLst/>
            <a:cxnLst>
              <a:cxn ang="0">
                <a:pos x="6239" y="0"/>
              </a:cxn>
              <a:cxn ang="0">
                <a:pos x="0" y="0"/>
              </a:cxn>
              <a:cxn ang="0">
                <a:pos x="0" y="663"/>
              </a:cxn>
              <a:cxn ang="0">
                <a:pos x="6067" y="663"/>
              </a:cxn>
              <a:cxn ang="0">
                <a:pos x="6239" y="0"/>
              </a:cxn>
              <a:cxn ang="0">
                <a:pos x="6239" y="0"/>
              </a:cxn>
              <a:cxn ang="0">
                <a:pos x="6239" y="0"/>
              </a:cxn>
            </a:cxnLst>
            <a:rect l="0" t="0" r="r" b="b"/>
            <a:pathLst>
              <a:path w="6239" h="663">
                <a:moveTo>
                  <a:pt x="6239" y="0"/>
                </a:moveTo>
                <a:lnTo>
                  <a:pt x="0" y="0"/>
                </a:lnTo>
                <a:lnTo>
                  <a:pt x="0" y="663"/>
                </a:lnTo>
                <a:lnTo>
                  <a:pt x="6067" y="663"/>
                </a:lnTo>
                <a:lnTo>
                  <a:pt x="6239" y="0"/>
                </a:lnTo>
                <a:close/>
                <a:moveTo>
                  <a:pt x="6239" y="0"/>
                </a:moveTo>
                <a:lnTo>
                  <a:pt x="6239" y="0"/>
                </a:lnTo>
                <a:close/>
              </a:path>
            </a:pathLst>
          </a:custGeom>
          <a:solidFill>
            <a:srgbClr val="188DC3"/>
          </a:solidFill>
          <a:ln w="9525" cap="flat" cmpd="sng">
            <a:noFill/>
            <a:prstDash val="solid"/>
            <a:round/>
            <a:headEnd type="none" w="med" len="med"/>
            <a:tailEnd type="none" w="med" len="med"/>
          </a:ln>
          <a:effectLst/>
          <a:scene3d>
            <a:camera prst="orthographicFront"/>
            <a:lightRig rig="threePt" dir="t"/>
          </a:scene3d>
          <a:sp3d>
            <a:bevelT w="88900"/>
            <a:bevelB w="0" h="0"/>
          </a:sp3d>
        </p:spPr>
        <p:txBody>
          <a:bodyPr>
            <a:noAutofit/>
          </a:bodyPr>
          <a:lstStyle/>
          <a:p>
            <a:pPr>
              <a:spcBef>
                <a:spcPct val="50000"/>
              </a:spcBef>
              <a:defRPr/>
            </a:pPr>
            <a:endParaRPr lang="en-US" sz="1350" dirty="0">
              <a:solidFill>
                <a:srgbClr val="000000"/>
              </a:solidFill>
            </a:endParaRPr>
          </a:p>
        </p:txBody>
      </p:sp>
      <p:sp>
        <p:nvSpPr>
          <p:cNvPr id="55" name="Title Placeholder 54"/>
          <p:cNvSpPr>
            <a:spLocks noGrp="1"/>
          </p:cNvSpPr>
          <p:nvPr>
            <p:ph type="title"/>
          </p:nvPr>
        </p:nvSpPr>
        <p:spPr bwMode="gray">
          <a:xfrm>
            <a:off x="335361" y="116632"/>
            <a:ext cx="9512025" cy="792088"/>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lgn="l" rtl="0" eaLnBrk="1" fontAlgn="base" hangingPunct="1">
              <a:spcBef>
                <a:spcPct val="40000"/>
              </a:spcBef>
              <a:spcAft>
                <a:spcPct val="0"/>
              </a:spcAft>
            </a:pPr>
            <a:r>
              <a:rPr lang="en-US" smtClean="0"/>
              <a:t>Click to edit Master title style</a:t>
            </a:r>
            <a:endParaRPr lang="en-GB" dirty="0"/>
          </a:p>
        </p:txBody>
      </p:sp>
      <p:pic>
        <p:nvPicPr>
          <p:cNvPr id="2" name="Picture 1"/>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10034955" y="37303"/>
            <a:ext cx="1854315" cy="1198173"/>
          </a:xfrm>
          <a:prstGeom prst="rect">
            <a:avLst/>
          </a:prstGeom>
        </p:spPr>
      </p:pic>
    </p:spTree>
    <p:extLst>
      <p:ext uri="{BB962C8B-B14F-4D97-AF65-F5344CB8AC3E}">
        <p14:creationId xmlns:p14="http://schemas.microsoft.com/office/powerpoint/2010/main" val="216467235"/>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2" r:id="rId7"/>
    <p:sldLayoutId id="2147483803" r:id="rId8"/>
    <p:sldLayoutId id="2147483819" r:id="rId9"/>
    <p:sldLayoutId id="2147483820" r:id="rId10"/>
    <p:sldLayoutId id="2147483821" r:id="rId11"/>
  </p:sldLayoutIdLst>
  <p:timing>
    <p:tnLst>
      <p:par>
        <p:cTn id="1" dur="indefinite" restart="never" nodeType="tmRoot"/>
      </p:par>
    </p:tnLst>
  </p:timing>
  <p:hf hdr="0"/>
  <p:txStyles>
    <p:titleStyle>
      <a:lvl1pPr algn="l" defTabSz="685800" rtl="0" eaLnBrk="1" latinLnBrk="0" hangingPunct="1">
        <a:spcBef>
          <a:spcPct val="0"/>
        </a:spcBef>
        <a:buNone/>
        <a:defRPr lang="en-GB" sz="2400" b="1" kern="1200" noProof="0" dirty="0">
          <a:solidFill>
            <a:schemeClr val="bg1"/>
          </a:solidFill>
          <a:latin typeface="Calibri" panose="020F0502020204030204" pitchFamily="34" charset="0"/>
          <a:ea typeface="+mj-ea"/>
          <a:cs typeface="+mj-cs"/>
        </a:defRPr>
      </a:lvl1pPr>
      <a:lvl2pPr eaLnBrk="1" hangingPunct="1">
        <a:defRPr lang="en-GB" sz="1350" b="1" kern="1200" noProof="0" dirty="0">
          <a:solidFill>
            <a:schemeClr val="bg1"/>
          </a:solidFill>
          <a:latin typeface="+mj-lt"/>
          <a:ea typeface="+mj-ea"/>
          <a:cs typeface="+mj-cs"/>
        </a:defRPr>
      </a:lvl2pPr>
      <a:lvl3pPr eaLnBrk="1" hangingPunct="1">
        <a:defRPr lang="en-GB" sz="1350" b="1" kern="1200" noProof="0" dirty="0">
          <a:solidFill>
            <a:schemeClr val="bg1"/>
          </a:solidFill>
          <a:latin typeface="+mj-lt"/>
          <a:ea typeface="+mj-ea"/>
          <a:cs typeface="+mj-cs"/>
        </a:defRPr>
      </a:lvl3pPr>
      <a:lvl4pPr eaLnBrk="1" hangingPunct="1">
        <a:defRPr lang="en-GB" sz="1350" b="1" kern="1200" noProof="0" dirty="0">
          <a:solidFill>
            <a:schemeClr val="bg1"/>
          </a:solidFill>
          <a:latin typeface="+mj-lt"/>
          <a:ea typeface="+mj-ea"/>
          <a:cs typeface="+mj-cs"/>
        </a:defRPr>
      </a:lvl4pPr>
      <a:lvl5pPr eaLnBrk="1" hangingPunct="1">
        <a:defRPr lang="en-GB" sz="1350" b="1" kern="1200" noProof="0" dirty="0">
          <a:solidFill>
            <a:schemeClr val="bg1"/>
          </a:solidFill>
          <a:latin typeface="+mj-lt"/>
          <a:ea typeface="+mj-ea"/>
          <a:cs typeface="+mj-cs"/>
        </a:defRPr>
      </a:lvl5pPr>
      <a:lvl6pPr eaLnBrk="1" hangingPunct="1">
        <a:defRPr lang="en-GB" sz="1350" b="1" kern="1200" noProof="0" dirty="0">
          <a:solidFill>
            <a:schemeClr val="bg1"/>
          </a:solidFill>
          <a:latin typeface="+mj-lt"/>
          <a:ea typeface="+mj-ea"/>
          <a:cs typeface="+mj-cs"/>
        </a:defRPr>
      </a:lvl6pPr>
      <a:lvl7pPr eaLnBrk="1" hangingPunct="1">
        <a:defRPr lang="en-GB" sz="1350" b="1" kern="1200" noProof="0" dirty="0">
          <a:solidFill>
            <a:schemeClr val="bg1"/>
          </a:solidFill>
          <a:latin typeface="+mj-lt"/>
          <a:ea typeface="+mj-ea"/>
          <a:cs typeface="+mj-cs"/>
        </a:defRPr>
      </a:lvl7pPr>
      <a:lvl8pPr eaLnBrk="1" hangingPunct="1">
        <a:defRPr lang="en-GB" sz="1350" b="1" kern="1200" noProof="0" dirty="0">
          <a:solidFill>
            <a:schemeClr val="bg1"/>
          </a:solidFill>
          <a:latin typeface="+mj-lt"/>
          <a:ea typeface="+mj-ea"/>
          <a:cs typeface="+mj-cs"/>
        </a:defRPr>
      </a:lvl8pPr>
      <a:lvl9pPr eaLnBrk="1" hangingPunct="1">
        <a:defRPr lang="en-GB" sz="1350" b="1" kern="1200" noProof="0" dirty="0">
          <a:solidFill>
            <a:schemeClr val="bg1"/>
          </a:solidFill>
          <a:latin typeface="+mj-lt"/>
          <a:ea typeface="+mj-ea"/>
          <a:cs typeface="+mj-cs"/>
        </a:defRPr>
      </a:lvl9pPr>
    </p:titleStyle>
    <p:bodyStyle>
      <a:lvl1pPr marL="342900" indent="-342900" algn="l" defTabSz="685800" rtl="0" eaLnBrk="1" latinLnBrk="0" hangingPunct="1">
        <a:lnSpc>
          <a:spcPct val="100000"/>
        </a:lnSpc>
        <a:spcBef>
          <a:spcPts val="450"/>
        </a:spcBef>
        <a:buClr>
          <a:srgbClr val="0070C0"/>
        </a:buClr>
        <a:buFont typeface="Wingdings" panose="05000000000000000000" pitchFamily="2" charset="2"/>
        <a:buChar char="q"/>
        <a:defRPr lang="en-US" sz="2100" b="1" kern="1200" noProof="0" dirty="0" smtClean="0">
          <a:solidFill>
            <a:srgbClr val="006699"/>
          </a:solidFill>
          <a:latin typeface="Calibri" panose="020F0502020204030204" pitchFamily="34" charset="0"/>
          <a:ea typeface="+mn-ea"/>
          <a:cs typeface="Arial" pitchFamily="34" charset="0"/>
        </a:defRPr>
      </a:lvl1pPr>
      <a:lvl2pPr marL="342900" indent="-342900" algn="l" defTabSz="685800" rtl="0" eaLnBrk="1" latinLnBrk="0" hangingPunct="1">
        <a:lnSpc>
          <a:spcPct val="100000"/>
        </a:lnSpc>
        <a:spcBef>
          <a:spcPts val="450"/>
        </a:spcBef>
        <a:buClr>
          <a:srgbClr val="188DC3"/>
        </a:buClr>
        <a:buSzPct val="75000"/>
        <a:buFont typeface="Wingdings" panose="05000000000000000000" pitchFamily="2" charset="2"/>
        <a:buChar char="q"/>
        <a:defRPr lang="en-US" sz="2250" b="0" kern="1200" noProof="0" dirty="0" smtClean="0">
          <a:solidFill>
            <a:schemeClr val="tx1">
              <a:lumMod val="75000"/>
              <a:lumOff val="25000"/>
            </a:schemeClr>
          </a:solidFill>
          <a:latin typeface="Calibri" panose="020F0502020204030204" pitchFamily="34" charset="0"/>
          <a:ea typeface="+mn-ea"/>
          <a:cs typeface="Arial" pitchFamily="34" charset="0"/>
        </a:defRPr>
      </a:lvl2pPr>
      <a:lvl3pPr marL="133350" indent="-133350" algn="l" defTabSz="685800" rtl="0" eaLnBrk="1" latinLnBrk="0" hangingPunct="1">
        <a:lnSpc>
          <a:spcPct val="100000"/>
        </a:lnSpc>
        <a:spcBef>
          <a:spcPts val="450"/>
        </a:spcBef>
        <a:buClr>
          <a:srgbClr val="188DC3"/>
        </a:buClr>
        <a:buSzPct val="75000"/>
        <a:buFont typeface="Wingdings" panose="05000000000000000000" pitchFamily="2" charset="2"/>
        <a:buChar char="v"/>
        <a:defRPr lang="en-US" sz="2400" b="0" kern="1200" noProof="0" dirty="0" smtClean="0">
          <a:solidFill>
            <a:schemeClr val="tx1"/>
          </a:solidFill>
          <a:latin typeface="Calibri" panose="020F0502020204030204" pitchFamily="34" charset="0"/>
          <a:ea typeface="+mn-ea"/>
          <a:cs typeface="Arial" pitchFamily="34" charset="0"/>
        </a:defRPr>
      </a:lvl3pPr>
      <a:lvl4pPr marL="266700" indent="-133350" algn="l" defTabSz="685800" rtl="0" eaLnBrk="1" latinLnBrk="0" hangingPunct="1">
        <a:lnSpc>
          <a:spcPct val="100000"/>
        </a:lnSpc>
        <a:spcBef>
          <a:spcPts val="450"/>
        </a:spcBef>
        <a:buClr>
          <a:srgbClr val="0070C0"/>
        </a:buClr>
        <a:buSzPct val="75000"/>
        <a:buFont typeface="Wingdings" panose="05000000000000000000" pitchFamily="2" charset="2"/>
        <a:buChar char="q"/>
        <a:defRPr lang="en-US" sz="1950" b="0" kern="1200" baseline="0" noProof="0" dirty="0" smtClean="0">
          <a:solidFill>
            <a:schemeClr val="tx1">
              <a:lumMod val="65000"/>
              <a:lumOff val="35000"/>
            </a:schemeClr>
          </a:solidFill>
          <a:latin typeface="Calibri" panose="020F0502020204030204" pitchFamily="34" charset="0"/>
          <a:ea typeface="+mn-ea"/>
          <a:cs typeface="Arial" pitchFamily="34" charset="0"/>
        </a:defRPr>
      </a:lvl4pPr>
      <a:lvl5pPr marL="401241" indent="-130969" algn="l" defTabSz="685800" rtl="0" eaLnBrk="1" latinLnBrk="0" hangingPunct="1">
        <a:lnSpc>
          <a:spcPct val="100000"/>
        </a:lnSpc>
        <a:spcBef>
          <a:spcPts val="450"/>
        </a:spcBef>
        <a:buClr>
          <a:srgbClr val="0070C0"/>
        </a:buClr>
        <a:buSzPct val="75000"/>
        <a:buFont typeface="Wingdings" panose="05000000000000000000" pitchFamily="2" charset="2"/>
        <a:buChar char="q"/>
        <a:defRPr lang="en-US" sz="1800" b="0" kern="1200" baseline="0" noProof="0" dirty="0" smtClean="0">
          <a:solidFill>
            <a:schemeClr val="tx1">
              <a:lumMod val="65000"/>
              <a:lumOff val="35000"/>
            </a:schemeClr>
          </a:solidFill>
          <a:latin typeface="Calibri" panose="020F0502020204030204" pitchFamily="34" charset="0"/>
          <a:ea typeface="+mn-ea"/>
          <a:cs typeface="Arial" pitchFamily="34" charset="0"/>
        </a:defRPr>
      </a:lvl5pPr>
      <a:lvl6pPr marL="540544" indent="-139304" algn="l" defTabSz="685800" rtl="0" eaLnBrk="1" latinLnBrk="0" hangingPunct="1">
        <a:lnSpc>
          <a:spcPct val="100000"/>
        </a:lnSpc>
        <a:spcBef>
          <a:spcPts val="450"/>
        </a:spcBef>
        <a:buClr>
          <a:srgbClr val="0070C0"/>
        </a:buClr>
        <a:buSzPct val="85000"/>
        <a:buFont typeface="Wingdings" panose="05000000000000000000" pitchFamily="2" charset="2"/>
        <a:buChar char="§"/>
        <a:defRPr lang="en-US" sz="1500" kern="1200" baseline="0" dirty="0" smtClean="0">
          <a:solidFill>
            <a:schemeClr val="bg2">
              <a:lumMod val="50000"/>
            </a:schemeClr>
          </a:solidFill>
          <a:latin typeface="Calibri" panose="020F0502020204030204" pitchFamily="34" charset="0"/>
          <a:ea typeface="+mn-ea"/>
          <a:cs typeface="Arial" pitchFamily="34" charset="0"/>
        </a:defRPr>
      </a:lvl6pPr>
      <a:lvl7pPr marL="671513" indent="-130969" algn="l" defTabSz="685800" rtl="0" eaLnBrk="1" latinLnBrk="0" hangingPunct="1">
        <a:lnSpc>
          <a:spcPct val="100000"/>
        </a:lnSpc>
        <a:spcBef>
          <a:spcPts val="450"/>
        </a:spcBef>
        <a:buClr>
          <a:srgbClr val="0070C0"/>
        </a:buClr>
        <a:buSzPct val="85000"/>
        <a:buFont typeface="Arial" pitchFamily="34" charset="0"/>
        <a:buChar char="■"/>
        <a:defRPr lang="en-US" sz="1200" kern="1200" baseline="0" dirty="0" smtClean="0">
          <a:solidFill>
            <a:schemeClr val="bg2">
              <a:lumMod val="75000"/>
            </a:schemeClr>
          </a:solidFill>
          <a:latin typeface="Calibri" panose="020F0502020204030204" pitchFamily="34" charset="0"/>
          <a:ea typeface="+mn-ea"/>
          <a:cs typeface="Arial" pitchFamily="34" charset="0"/>
        </a:defRPr>
      </a:lvl7pPr>
      <a:lvl8pPr marL="810816" indent="-139304" algn="l" defTabSz="685800" rtl="0" eaLnBrk="1" latinLnBrk="0" hangingPunct="1">
        <a:lnSpc>
          <a:spcPct val="100000"/>
        </a:lnSpc>
        <a:spcBef>
          <a:spcPts val="450"/>
        </a:spcBef>
        <a:buClr>
          <a:srgbClr val="97989A"/>
        </a:buClr>
        <a:buFont typeface="Arial" pitchFamily="34" charset="0"/>
        <a:buChar char="–"/>
        <a:defRPr lang="en-GB" sz="750" kern="1200" dirty="0" smtClean="0">
          <a:solidFill>
            <a:schemeClr val="tx1"/>
          </a:solidFill>
          <a:latin typeface="Arial"/>
          <a:ea typeface="+mn-ea"/>
          <a:cs typeface="+mn-cs"/>
        </a:defRPr>
      </a:lvl8pPr>
      <a:lvl9pPr marL="941785" indent="-130969" algn="l" defTabSz="685800" rtl="0" eaLnBrk="1" latinLnBrk="0" hangingPunct="1">
        <a:lnSpc>
          <a:spcPct val="100000"/>
        </a:lnSpc>
        <a:spcBef>
          <a:spcPts val="450"/>
        </a:spcBef>
        <a:buClr>
          <a:srgbClr val="97989A"/>
        </a:buClr>
        <a:buFont typeface="Arial" pitchFamily="34" charset="0"/>
        <a:buChar char="■"/>
        <a:defRPr lang="en-GB" sz="750" kern="1200" dirty="0" smtClean="0">
          <a:solidFill>
            <a:schemeClr val="tx1"/>
          </a:solidFill>
          <a:latin typeface="Arial"/>
          <a:ea typeface="+mn-ea"/>
          <a:cs typeface="Arial"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1" cstate="email">
            <a:extLst>
              <a:ext uri="{BEBA8EAE-BF5A-486C-A8C5-ECC9F3942E4B}">
                <a14:imgProps xmlns:a14="http://schemas.microsoft.com/office/drawing/2010/main">
                  <a14:imgLayer r:embed="rId12">
                    <a14:imgEffect>
                      <a14:artisticCrisscrossEtching trans="42000" pressure="0"/>
                    </a14:imgEffect>
                  </a14:imgLayer>
                </a14:imgProps>
              </a:ext>
              <a:ext uri="{28A0092B-C50C-407E-A947-70E740481C1C}">
                <a14:useLocalDpi xmlns:a14="http://schemas.microsoft.com/office/drawing/2010/main" val="0"/>
              </a:ext>
            </a:extLst>
          </a:blip>
          <a:srcRect r="17415" b="14111"/>
          <a:stretch/>
        </p:blipFill>
        <p:spPr>
          <a:xfrm>
            <a:off x="9386060" y="4419600"/>
            <a:ext cx="2805941" cy="2438400"/>
          </a:xfrm>
          <a:prstGeom prst="rect">
            <a:avLst/>
          </a:prstGeom>
        </p:spPr>
      </p:pic>
      <p:sp>
        <p:nvSpPr>
          <p:cNvPr id="32" name="Line 10"/>
          <p:cNvSpPr>
            <a:spLocks noChangeShapeType="1"/>
          </p:cNvSpPr>
          <p:nvPr/>
        </p:nvSpPr>
        <p:spPr bwMode="gray">
          <a:xfrm>
            <a:off x="336063" y="6540352"/>
            <a:ext cx="11519877" cy="0"/>
          </a:xfrm>
          <a:prstGeom prst="line">
            <a:avLst/>
          </a:prstGeom>
          <a:noFill/>
          <a:ln w="3175">
            <a:solidFill>
              <a:srgbClr val="188DC3"/>
            </a:solidFill>
            <a:round/>
            <a:headEnd/>
            <a:tailEnd/>
          </a:ln>
        </p:spPr>
        <p:txBody>
          <a:bodyPr>
            <a:noAutofit/>
          </a:bodyPr>
          <a:lstStyle/>
          <a:p>
            <a:pPr algn="ctr">
              <a:spcBef>
                <a:spcPct val="50000"/>
              </a:spcBef>
              <a:defRPr/>
            </a:pPr>
            <a:endParaRPr lang="en-GB" sz="1350" dirty="0"/>
          </a:p>
        </p:txBody>
      </p:sp>
      <p:sp>
        <p:nvSpPr>
          <p:cNvPr id="34" name="Rectangle 33"/>
          <p:cNvSpPr/>
          <p:nvPr/>
        </p:nvSpPr>
        <p:spPr bwMode="gray">
          <a:xfrm>
            <a:off x="11236572" y="6540355"/>
            <a:ext cx="619369" cy="280987"/>
          </a:xfrm>
          <a:prstGeom prst="rect">
            <a:avLst/>
          </a:prstGeom>
          <a:ln>
            <a:miter lim="800000"/>
            <a:headEnd/>
            <a:tailEnd/>
          </a:ln>
        </p:spPr>
        <p:txBody>
          <a:bodyPr lIns="54000" tIns="54000" rIns="0" bIns="0">
            <a:noAutofit/>
          </a:bodyPr>
          <a:lstStyle/>
          <a:p>
            <a:pPr algn="r">
              <a:spcBef>
                <a:spcPct val="40000"/>
              </a:spcBef>
              <a:defRPr/>
            </a:pPr>
            <a:fld id="{6BA71C0A-9F0F-41ED-AE97-DBF05B351E59}" type="slidenum">
              <a:rPr lang="en-GB" sz="675">
                <a:solidFill>
                  <a:srgbClr val="00338D"/>
                </a:solidFill>
                <a:latin typeface="Arial"/>
              </a:rPr>
              <a:pPr algn="r">
                <a:spcBef>
                  <a:spcPct val="40000"/>
                </a:spcBef>
                <a:defRPr/>
              </a:pPr>
              <a:t>‹#›</a:t>
            </a:fld>
            <a:endParaRPr lang="en-GB" sz="675" dirty="0">
              <a:solidFill>
                <a:srgbClr val="00338D"/>
              </a:solidFill>
              <a:latin typeface="Arial"/>
            </a:endParaRPr>
          </a:p>
        </p:txBody>
      </p:sp>
      <p:sp>
        <p:nvSpPr>
          <p:cNvPr id="9" name="Text Placeholder 55"/>
          <p:cNvSpPr>
            <a:spLocks noGrp="1"/>
          </p:cNvSpPr>
          <p:nvPr>
            <p:ph type="body" idx="1"/>
          </p:nvPr>
        </p:nvSpPr>
        <p:spPr bwMode="gray">
          <a:xfrm>
            <a:off x="335360" y="1268760"/>
            <a:ext cx="11521280" cy="4896544"/>
          </a:xfrm>
          <a:prstGeom prst="rect">
            <a:avLst/>
          </a:prstGeom>
        </p:spPr>
        <p:txBody>
          <a:bodyPr vert="horz" lIns="0" tIns="0" rIns="0" bIns="0" rtlCol="0">
            <a:noAutofit/>
          </a:bodyPr>
          <a:lstStyle/>
          <a:p>
            <a:pPr marL="342900" lvl="0" indent="-342900" algn="l" defTabSz="685800" rtl="0" eaLnBrk="1" latinLnBrk="0" hangingPunct="1">
              <a:lnSpc>
                <a:spcPct val="100000"/>
              </a:lnSpc>
              <a:spcBef>
                <a:spcPts val="450"/>
              </a:spcBef>
              <a:buClr>
                <a:srgbClr val="0070C0"/>
              </a:buClr>
              <a:buFont typeface="Wingdings" panose="05000000000000000000" pitchFamily="2" charset="2"/>
              <a:buChar char="q"/>
            </a:pPr>
            <a:r>
              <a:rPr lang="en-US" dirty="0" smtClean="0"/>
              <a:t>Click to edit Master text styles</a:t>
            </a:r>
          </a:p>
          <a:p>
            <a:pPr lvl="3"/>
            <a:r>
              <a:rPr lang="en-US" dirty="0" smtClean="0"/>
              <a:t> Second level</a:t>
            </a:r>
          </a:p>
          <a:p>
            <a:pPr marL="401241" lvl="4" indent="-130969" algn="l" defTabSz="685800" rtl="0" eaLnBrk="1" latinLnBrk="0" hangingPunct="1">
              <a:lnSpc>
                <a:spcPct val="100000"/>
              </a:lnSpc>
              <a:spcBef>
                <a:spcPts val="450"/>
              </a:spcBef>
              <a:buClr>
                <a:srgbClr val="0070C0"/>
              </a:buClr>
              <a:buSzPct val="75000"/>
              <a:buFont typeface="Wingdings" panose="05000000000000000000" pitchFamily="2" charset="2"/>
              <a:buChar char="q"/>
            </a:pPr>
            <a:r>
              <a:rPr lang="en-US" dirty="0" smtClean="0"/>
              <a:t>Third level</a:t>
            </a:r>
          </a:p>
          <a:p>
            <a:pPr lvl="5"/>
            <a:r>
              <a:rPr lang="en-US" dirty="0" smtClean="0"/>
              <a:t>Fourth level</a:t>
            </a:r>
          </a:p>
          <a:p>
            <a:pPr marL="671513" lvl="6" indent="-130969" algn="l" defTabSz="685800" rtl="0" eaLnBrk="1" latinLnBrk="0" hangingPunct="1">
              <a:lnSpc>
                <a:spcPct val="100000"/>
              </a:lnSpc>
              <a:spcBef>
                <a:spcPts val="450"/>
              </a:spcBef>
              <a:buClr>
                <a:srgbClr val="0070C0"/>
              </a:buClr>
              <a:buSzPct val="85000"/>
              <a:buFont typeface="Arial" pitchFamily="34" charset="0"/>
              <a:buChar char="■"/>
            </a:pPr>
            <a:r>
              <a:rPr lang="en-US" dirty="0" smtClean="0"/>
              <a:t>Fifth level</a:t>
            </a:r>
          </a:p>
        </p:txBody>
      </p:sp>
      <p:pic>
        <p:nvPicPr>
          <p:cNvPr id="4" name="Picture 3"/>
          <p:cNvPicPr>
            <a:picLocks noChangeAspect="1"/>
          </p:cNvPicPr>
          <p:nvPr/>
        </p:nvPicPr>
        <p:blipFill rotWithShape="1">
          <a:blip r:embed="rId13" cstate="email">
            <a:extLst>
              <a:ext uri="{28A0092B-C50C-407E-A947-70E740481C1C}">
                <a14:useLocalDpi xmlns:a14="http://schemas.microsoft.com/office/drawing/2010/main" val="0"/>
              </a:ext>
            </a:extLst>
          </a:blip>
          <a:srcRect l="17398" t="15098" r="15498" b="14442"/>
          <a:stretch/>
        </p:blipFill>
        <p:spPr>
          <a:xfrm>
            <a:off x="9895405" y="39747"/>
            <a:ext cx="2296595" cy="967547"/>
          </a:xfrm>
          <a:prstGeom prst="rect">
            <a:avLst/>
          </a:prstGeom>
        </p:spPr>
      </p:pic>
      <p:sp>
        <p:nvSpPr>
          <p:cNvPr id="38" name="Freeform 23"/>
          <p:cNvSpPr>
            <a:spLocks noChangeAspect="1" noEditPoints="1"/>
          </p:cNvSpPr>
          <p:nvPr/>
        </p:nvSpPr>
        <p:spPr bwMode="gray">
          <a:xfrm>
            <a:off x="-16796" y="13651"/>
            <a:ext cx="10051751" cy="1052513"/>
          </a:xfrm>
          <a:custGeom>
            <a:avLst/>
            <a:gdLst/>
            <a:ahLst/>
            <a:cxnLst>
              <a:cxn ang="0">
                <a:pos x="6239" y="0"/>
              </a:cxn>
              <a:cxn ang="0">
                <a:pos x="0" y="0"/>
              </a:cxn>
              <a:cxn ang="0">
                <a:pos x="0" y="663"/>
              </a:cxn>
              <a:cxn ang="0">
                <a:pos x="6067" y="663"/>
              </a:cxn>
              <a:cxn ang="0">
                <a:pos x="6239" y="0"/>
              </a:cxn>
              <a:cxn ang="0">
                <a:pos x="6239" y="0"/>
              </a:cxn>
              <a:cxn ang="0">
                <a:pos x="6239" y="0"/>
              </a:cxn>
            </a:cxnLst>
            <a:rect l="0" t="0" r="r" b="b"/>
            <a:pathLst>
              <a:path w="6239" h="663">
                <a:moveTo>
                  <a:pt x="6239" y="0"/>
                </a:moveTo>
                <a:lnTo>
                  <a:pt x="0" y="0"/>
                </a:lnTo>
                <a:lnTo>
                  <a:pt x="0" y="663"/>
                </a:lnTo>
                <a:lnTo>
                  <a:pt x="6067" y="663"/>
                </a:lnTo>
                <a:lnTo>
                  <a:pt x="6239" y="0"/>
                </a:lnTo>
                <a:close/>
                <a:moveTo>
                  <a:pt x="6239" y="0"/>
                </a:moveTo>
                <a:lnTo>
                  <a:pt x="6239" y="0"/>
                </a:lnTo>
                <a:close/>
              </a:path>
            </a:pathLst>
          </a:custGeom>
          <a:solidFill>
            <a:srgbClr val="188DC3"/>
          </a:solidFill>
          <a:ln w="9525" cap="flat" cmpd="sng">
            <a:noFill/>
            <a:prstDash val="solid"/>
            <a:round/>
            <a:headEnd type="none" w="med" len="med"/>
            <a:tailEnd type="none" w="med" len="med"/>
          </a:ln>
          <a:effectLst/>
          <a:scene3d>
            <a:camera prst="orthographicFront"/>
            <a:lightRig rig="threePt" dir="t"/>
          </a:scene3d>
          <a:sp3d>
            <a:bevelT w="88900"/>
            <a:bevelB w="0" h="0"/>
          </a:sp3d>
        </p:spPr>
        <p:txBody>
          <a:bodyPr>
            <a:noAutofit/>
          </a:bodyPr>
          <a:lstStyle/>
          <a:p>
            <a:pPr marL="0" algn="l" defTabSz="685800" rtl="0" eaLnBrk="1" latinLnBrk="0" hangingPunct="1">
              <a:spcBef>
                <a:spcPct val="50000"/>
              </a:spcBef>
              <a:defRPr/>
            </a:pPr>
            <a:endParaRPr lang="en-US" sz="1350" kern="1200" dirty="0">
              <a:solidFill>
                <a:schemeClr val="tx1"/>
              </a:solidFill>
              <a:latin typeface="+mn-lt"/>
              <a:ea typeface="+mn-ea"/>
              <a:cs typeface="+mn-cs"/>
            </a:endParaRPr>
          </a:p>
        </p:txBody>
      </p:sp>
      <p:sp>
        <p:nvSpPr>
          <p:cNvPr id="55" name="Title Placeholder 54"/>
          <p:cNvSpPr>
            <a:spLocks noGrp="1"/>
          </p:cNvSpPr>
          <p:nvPr>
            <p:ph type="title"/>
          </p:nvPr>
        </p:nvSpPr>
        <p:spPr bwMode="gray">
          <a:xfrm>
            <a:off x="335361" y="116632"/>
            <a:ext cx="9512025" cy="792088"/>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lgn="l" rtl="0" eaLnBrk="1" fontAlgn="base" hangingPunct="1">
              <a:spcBef>
                <a:spcPct val="40000"/>
              </a:spcBef>
              <a:spcAft>
                <a:spcPct val="0"/>
              </a:spcAft>
            </a:pPr>
            <a:r>
              <a:rPr lang="en-US" smtClean="0"/>
              <a:t>Click to edit Master title style</a:t>
            </a:r>
            <a:endParaRPr lang="en-GB" dirty="0"/>
          </a:p>
        </p:txBody>
      </p:sp>
    </p:spTree>
    <p:extLst>
      <p:ext uri="{BB962C8B-B14F-4D97-AF65-F5344CB8AC3E}">
        <p14:creationId xmlns:p14="http://schemas.microsoft.com/office/powerpoint/2010/main" val="47638209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hf hdr="0"/>
  <p:txStyles>
    <p:titleStyle>
      <a:lvl1pPr algn="l" defTabSz="685800" rtl="0" eaLnBrk="1" latinLnBrk="0" hangingPunct="1">
        <a:spcBef>
          <a:spcPct val="0"/>
        </a:spcBef>
        <a:buNone/>
        <a:defRPr lang="en-GB" sz="2400" b="1" kern="1200" noProof="0" dirty="0">
          <a:solidFill>
            <a:schemeClr val="bg1"/>
          </a:solidFill>
          <a:latin typeface="Calibri" panose="020F0502020204030204" pitchFamily="34" charset="0"/>
          <a:ea typeface="+mj-ea"/>
          <a:cs typeface="+mj-cs"/>
        </a:defRPr>
      </a:lvl1pPr>
      <a:lvl2pPr eaLnBrk="1" hangingPunct="1">
        <a:defRPr lang="en-GB" sz="1350" b="1" kern="1200" noProof="0" dirty="0">
          <a:solidFill>
            <a:schemeClr val="bg1"/>
          </a:solidFill>
          <a:latin typeface="+mj-lt"/>
          <a:ea typeface="+mj-ea"/>
          <a:cs typeface="+mj-cs"/>
        </a:defRPr>
      </a:lvl2pPr>
      <a:lvl3pPr eaLnBrk="1" hangingPunct="1">
        <a:defRPr lang="en-GB" sz="1350" b="1" kern="1200" noProof="0" dirty="0">
          <a:solidFill>
            <a:schemeClr val="bg1"/>
          </a:solidFill>
          <a:latin typeface="+mj-lt"/>
          <a:ea typeface="+mj-ea"/>
          <a:cs typeface="+mj-cs"/>
        </a:defRPr>
      </a:lvl3pPr>
      <a:lvl4pPr eaLnBrk="1" hangingPunct="1">
        <a:defRPr lang="en-GB" sz="1350" b="1" kern="1200" noProof="0" dirty="0">
          <a:solidFill>
            <a:schemeClr val="bg1"/>
          </a:solidFill>
          <a:latin typeface="+mj-lt"/>
          <a:ea typeface="+mj-ea"/>
          <a:cs typeface="+mj-cs"/>
        </a:defRPr>
      </a:lvl4pPr>
      <a:lvl5pPr eaLnBrk="1" hangingPunct="1">
        <a:defRPr lang="en-GB" sz="1350" b="1" kern="1200" noProof="0" dirty="0">
          <a:solidFill>
            <a:schemeClr val="bg1"/>
          </a:solidFill>
          <a:latin typeface="+mj-lt"/>
          <a:ea typeface="+mj-ea"/>
          <a:cs typeface="+mj-cs"/>
        </a:defRPr>
      </a:lvl5pPr>
      <a:lvl6pPr eaLnBrk="1" hangingPunct="1">
        <a:defRPr lang="en-GB" sz="1350" b="1" kern="1200" noProof="0" dirty="0">
          <a:solidFill>
            <a:schemeClr val="bg1"/>
          </a:solidFill>
          <a:latin typeface="+mj-lt"/>
          <a:ea typeface="+mj-ea"/>
          <a:cs typeface="+mj-cs"/>
        </a:defRPr>
      </a:lvl6pPr>
      <a:lvl7pPr eaLnBrk="1" hangingPunct="1">
        <a:defRPr lang="en-GB" sz="1350" b="1" kern="1200" noProof="0" dirty="0">
          <a:solidFill>
            <a:schemeClr val="bg1"/>
          </a:solidFill>
          <a:latin typeface="+mj-lt"/>
          <a:ea typeface="+mj-ea"/>
          <a:cs typeface="+mj-cs"/>
        </a:defRPr>
      </a:lvl7pPr>
      <a:lvl8pPr eaLnBrk="1" hangingPunct="1">
        <a:defRPr lang="en-GB" sz="1350" b="1" kern="1200" noProof="0" dirty="0">
          <a:solidFill>
            <a:schemeClr val="bg1"/>
          </a:solidFill>
          <a:latin typeface="+mj-lt"/>
          <a:ea typeface="+mj-ea"/>
          <a:cs typeface="+mj-cs"/>
        </a:defRPr>
      </a:lvl8pPr>
      <a:lvl9pPr eaLnBrk="1" hangingPunct="1">
        <a:defRPr lang="en-GB" sz="1350" b="1" kern="1200" noProof="0" dirty="0">
          <a:solidFill>
            <a:schemeClr val="bg1"/>
          </a:solidFill>
          <a:latin typeface="+mj-lt"/>
          <a:ea typeface="+mj-ea"/>
          <a:cs typeface="+mj-cs"/>
        </a:defRPr>
      </a:lvl9pPr>
    </p:titleStyle>
    <p:bodyStyle>
      <a:lvl1pPr marL="342900" indent="-342900" algn="l" defTabSz="685800" rtl="0" eaLnBrk="1" latinLnBrk="0" hangingPunct="1">
        <a:lnSpc>
          <a:spcPct val="100000"/>
        </a:lnSpc>
        <a:spcBef>
          <a:spcPts val="450"/>
        </a:spcBef>
        <a:buClr>
          <a:srgbClr val="0070C0"/>
        </a:buClr>
        <a:buFont typeface="Wingdings" panose="05000000000000000000" pitchFamily="2" charset="2"/>
        <a:buChar char="q"/>
        <a:defRPr lang="en-US" sz="2100" b="1" kern="1200" noProof="0" dirty="0" smtClean="0">
          <a:solidFill>
            <a:srgbClr val="006699"/>
          </a:solidFill>
          <a:latin typeface="Calibri" panose="020F0502020204030204" pitchFamily="34" charset="0"/>
          <a:ea typeface="+mn-ea"/>
          <a:cs typeface="Arial" pitchFamily="34" charset="0"/>
        </a:defRPr>
      </a:lvl1pPr>
      <a:lvl2pPr marL="342900" indent="-342900" algn="l" defTabSz="685800" rtl="0" eaLnBrk="1" latinLnBrk="0" hangingPunct="1">
        <a:lnSpc>
          <a:spcPct val="100000"/>
        </a:lnSpc>
        <a:spcBef>
          <a:spcPts val="450"/>
        </a:spcBef>
        <a:buClr>
          <a:srgbClr val="188DC3"/>
        </a:buClr>
        <a:buSzPct val="75000"/>
        <a:buFont typeface="Wingdings" panose="05000000000000000000" pitchFamily="2" charset="2"/>
        <a:buChar char="q"/>
        <a:defRPr lang="en-US" sz="2250" b="0" kern="1200" noProof="0" dirty="0" smtClean="0">
          <a:solidFill>
            <a:schemeClr val="tx1">
              <a:lumMod val="75000"/>
              <a:lumOff val="25000"/>
            </a:schemeClr>
          </a:solidFill>
          <a:latin typeface="Calibri" panose="020F0502020204030204" pitchFamily="34" charset="0"/>
          <a:ea typeface="+mn-ea"/>
          <a:cs typeface="Arial" pitchFamily="34" charset="0"/>
        </a:defRPr>
      </a:lvl2pPr>
      <a:lvl3pPr marL="133350" indent="-133350" algn="l" defTabSz="685800" rtl="0" eaLnBrk="1" latinLnBrk="0" hangingPunct="1">
        <a:lnSpc>
          <a:spcPct val="100000"/>
        </a:lnSpc>
        <a:spcBef>
          <a:spcPts val="450"/>
        </a:spcBef>
        <a:buClr>
          <a:srgbClr val="188DC3"/>
        </a:buClr>
        <a:buSzPct val="75000"/>
        <a:buFont typeface="Wingdings" panose="05000000000000000000" pitchFamily="2" charset="2"/>
        <a:buChar char="v"/>
        <a:defRPr lang="en-US" sz="2400" b="0" kern="1200" noProof="0" dirty="0" smtClean="0">
          <a:solidFill>
            <a:schemeClr val="tx1"/>
          </a:solidFill>
          <a:latin typeface="Calibri" panose="020F0502020204030204" pitchFamily="34" charset="0"/>
          <a:ea typeface="+mn-ea"/>
          <a:cs typeface="Arial" pitchFamily="34" charset="0"/>
        </a:defRPr>
      </a:lvl3pPr>
      <a:lvl4pPr marL="266700" indent="-133350" algn="l" defTabSz="685800" rtl="0" eaLnBrk="1" latinLnBrk="0" hangingPunct="1">
        <a:lnSpc>
          <a:spcPct val="100000"/>
        </a:lnSpc>
        <a:spcBef>
          <a:spcPts val="450"/>
        </a:spcBef>
        <a:buClr>
          <a:srgbClr val="0070C0"/>
        </a:buClr>
        <a:buSzPct val="75000"/>
        <a:buFont typeface="Wingdings" panose="05000000000000000000" pitchFamily="2" charset="2"/>
        <a:buChar char="q"/>
        <a:defRPr lang="en-US" sz="1950" b="0" kern="1200" baseline="0" noProof="0" dirty="0" smtClean="0">
          <a:solidFill>
            <a:schemeClr val="tx1">
              <a:lumMod val="65000"/>
              <a:lumOff val="35000"/>
            </a:schemeClr>
          </a:solidFill>
          <a:latin typeface="Calibri" panose="020F0502020204030204" pitchFamily="34" charset="0"/>
          <a:ea typeface="+mn-ea"/>
          <a:cs typeface="Arial" pitchFamily="34" charset="0"/>
        </a:defRPr>
      </a:lvl4pPr>
      <a:lvl5pPr marL="401241" indent="-130969" algn="l" defTabSz="685800" rtl="0" eaLnBrk="1" latinLnBrk="0" hangingPunct="1">
        <a:lnSpc>
          <a:spcPct val="100000"/>
        </a:lnSpc>
        <a:spcBef>
          <a:spcPts val="450"/>
        </a:spcBef>
        <a:buClr>
          <a:srgbClr val="0070C0"/>
        </a:buClr>
        <a:buSzPct val="75000"/>
        <a:buFont typeface="Wingdings" panose="05000000000000000000" pitchFamily="2" charset="2"/>
        <a:buChar char="q"/>
        <a:defRPr lang="en-US" sz="1800" b="0" kern="1200" baseline="0" noProof="0" dirty="0" smtClean="0">
          <a:solidFill>
            <a:schemeClr val="tx1">
              <a:lumMod val="65000"/>
              <a:lumOff val="35000"/>
            </a:schemeClr>
          </a:solidFill>
          <a:latin typeface="Calibri" panose="020F0502020204030204" pitchFamily="34" charset="0"/>
          <a:ea typeface="+mn-ea"/>
          <a:cs typeface="Arial" pitchFamily="34" charset="0"/>
        </a:defRPr>
      </a:lvl5pPr>
      <a:lvl6pPr marL="540544" indent="-139304" algn="l" defTabSz="685800" rtl="0" eaLnBrk="1" latinLnBrk="0" hangingPunct="1">
        <a:lnSpc>
          <a:spcPct val="100000"/>
        </a:lnSpc>
        <a:spcBef>
          <a:spcPts val="450"/>
        </a:spcBef>
        <a:buClr>
          <a:srgbClr val="0070C0"/>
        </a:buClr>
        <a:buSzPct val="85000"/>
        <a:buFont typeface="Wingdings" panose="05000000000000000000" pitchFamily="2" charset="2"/>
        <a:buChar char="§"/>
        <a:defRPr lang="en-US" sz="1500" kern="1200" baseline="0" dirty="0" smtClean="0">
          <a:solidFill>
            <a:schemeClr val="bg2">
              <a:lumMod val="50000"/>
            </a:schemeClr>
          </a:solidFill>
          <a:latin typeface="Calibri" panose="020F0502020204030204" pitchFamily="34" charset="0"/>
          <a:ea typeface="+mn-ea"/>
          <a:cs typeface="Arial" pitchFamily="34" charset="0"/>
        </a:defRPr>
      </a:lvl6pPr>
      <a:lvl7pPr marL="671513" indent="-130969" algn="l" defTabSz="685800" rtl="0" eaLnBrk="1" latinLnBrk="0" hangingPunct="1">
        <a:lnSpc>
          <a:spcPct val="100000"/>
        </a:lnSpc>
        <a:spcBef>
          <a:spcPts val="450"/>
        </a:spcBef>
        <a:buClr>
          <a:srgbClr val="0070C0"/>
        </a:buClr>
        <a:buSzPct val="85000"/>
        <a:buFont typeface="Arial" pitchFamily="34" charset="0"/>
        <a:buChar char="■"/>
        <a:defRPr lang="en-US" sz="1200" kern="1200" baseline="0" dirty="0" smtClean="0">
          <a:solidFill>
            <a:schemeClr val="bg2">
              <a:lumMod val="75000"/>
            </a:schemeClr>
          </a:solidFill>
          <a:latin typeface="Calibri" panose="020F0502020204030204" pitchFamily="34" charset="0"/>
          <a:ea typeface="+mn-ea"/>
          <a:cs typeface="Arial" pitchFamily="34" charset="0"/>
        </a:defRPr>
      </a:lvl7pPr>
      <a:lvl8pPr marL="810816" indent="-139304" algn="l" defTabSz="685800" rtl="0" eaLnBrk="1" latinLnBrk="0" hangingPunct="1">
        <a:lnSpc>
          <a:spcPct val="100000"/>
        </a:lnSpc>
        <a:spcBef>
          <a:spcPts val="450"/>
        </a:spcBef>
        <a:buClr>
          <a:srgbClr val="97989A"/>
        </a:buClr>
        <a:buFont typeface="Arial" pitchFamily="34" charset="0"/>
        <a:buChar char="–"/>
        <a:defRPr lang="en-GB" sz="750" kern="1200" dirty="0" smtClean="0">
          <a:solidFill>
            <a:schemeClr val="tx1"/>
          </a:solidFill>
          <a:latin typeface="Arial"/>
          <a:ea typeface="+mn-ea"/>
          <a:cs typeface="+mn-cs"/>
        </a:defRPr>
      </a:lvl8pPr>
      <a:lvl9pPr marL="941785" indent="-130969" algn="l" defTabSz="685800" rtl="0" eaLnBrk="1" latinLnBrk="0" hangingPunct="1">
        <a:lnSpc>
          <a:spcPct val="100000"/>
        </a:lnSpc>
        <a:spcBef>
          <a:spcPts val="450"/>
        </a:spcBef>
        <a:buClr>
          <a:srgbClr val="97989A"/>
        </a:buClr>
        <a:buFont typeface="Arial" pitchFamily="34" charset="0"/>
        <a:buChar char="■"/>
        <a:defRPr lang="en-GB" sz="750" kern="1200" dirty="0" smtClean="0">
          <a:solidFill>
            <a:schemeClr val="tx1"/>
          </a:solidFill>
          <a:latin typeface="Arial"/>
          <a:ea typeface="+mn-ea"/>
          <a:cs typeface="Arial"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mailto:drvamsi.kolukula@apollosugar.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26" Type="http://schemas.microsoft.com/office/2007/relationships/diagramDrawing" Target="../diagrams/drawing6.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5" Type="http://schemas.openxmlformats.org/officeDocument/2006/relationships/diagramColors" Target="../diagrams/colors6.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24" Type="http://schemas.openxmlformats.org/officeDocument/2006/relationships/diagramQuickStyle" Target="../diagrams/quickStyle6.xml"/><Relationship Id="rId5" Type="http://schemas.openxmlformats.org/officeDocument/2006/relationships/diagramColors" Target="../diagrams/colors2.xml"/><Relationship Id="rId15" Type="http://schemas.openxmlformats.org/officeDocument/2006/relationships/diagramColors" Target="../diagrams/colors4.xml"/><Relationship Id="rId23" Type="http://schemas.openxmlformats.org/officeDocument/2006/relationships/diagramLayout" Target="../diagrams/layout6.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 Id="rId22" Type="http://schemas.openxmlformats.org/officeDocument/2006/relationships/diagramData" Target="../diagrams/data6.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326" y="948757"/>
            <a:ext cx="6550022" cy="3418527"/>
          </a:xfrm>
        </p:spPr>
        <p:txBody>
          <a:bodyPr>
            <a:noAutofit/>
          </a:bodyPr>
          <a:lstStyle/>
          <a:p>
            <a:r>
              <a:rPr lang="en-US" sz="4000" i="1" dirty="0" smtClean="0"/>
              <a:t>Apollo Sugar Clinic:</a:t>
            </a:r>
            <a:br>
              <a:rPr lang="en-US" sz="4000" i="1" dirty="0" smtClean="0"/>
            </a:br>
            <a:r>
              <a:rPr lang="en-US" sz="4000" i="1" dirty="0" smtClean="0"/>
              <a:t>Complications</a:t>
            </a:r>
            <a:br>
              <a:rPr lang="en-US" sz="4000" i="1" dirty="0" smtClean="0"/>
            </a:br>
            <a:r>
              <a:rPr lang="en-US" sz="4000" i="1" dirty="0" smtClean="0"/>
              <a:t/>
            </a:r>
            <a:br>
              <a:rPr lang="en-US" sz="4000" i="1" dirty="0" smtClean="0"/>
            </a:br>
            <a:r>
              <a:rPr lang="en-US" sz="4000" i="1" dirty="0" smtClean="0">
                <a:solidFill>
                  <a:schemeClr val="accent5">
                    <a:lumMod val="60000"/>
                    <a:lumOff val="40000"/>
                  </a:schemeClr>
                </a:solidFill>
              </a:rPr>
              <a:t>Micro vascular complications:  Diabetes Retinopathy</a:t>
            </a:r>
            <a:br>
              <a:rPr lang="en-US" sz="4000" i="1" dirty="0" smtClean="0">
                <a:solidFill>
                  <a:schemeClr val="accent5">
                    <a:lumMod val="60000"/>
                    <a:lumOff val="40000"/>
                  </a:schemeClr>
                </a:solidFill>
              </a:rPr>
            </a:br>
            <a:endParaRPr lang="en-US" sz="4000" b="0" i="1" dirty="0">
              <a:solidFill>
                <a:schemeClr val="accent5">
                  <a:lumMod val="60000"/>
                  <a:lumOff val="40000"/>
                </a:schemeClr>
              </a:solidFill>
            </a:endParaRPr>
          </a:p>
        </p:txBody>
      </p:sp>
      <p:sp>
        <p:nvSpPr>
          <p:cNvPr id="4" name="BainBulletsConfiguration" hidden="1"/>
          <p:cNvSpPr txBox="1"/>
          <p:nvPr/>
        </p:nvSpPr>
        <p:spPr>
          <a:xfrm>
            <a:off x="1536700" y="12700"/>
            <a:ext cx="8890000" cy="88092"/>
          </a:xfrm>
          <a:prstGeom prst="rect">
            <a:avLst/>
          </a:prstGeom>
          <a:noFill/>
        </p:spPr>
        <p:txBody>
          <a:bodyPr vert="horz" wrap="square" lIns="36000" tIns="36000" rIns="36000" bIns="36000" rtlCol="0">
            <a:spAutoFit/>
          </a:bodyPr>
          <a:lstStyle/>
          <a:p>
            <a:r>
              <a:rPr lang="en-US" sz="100">
                <a:solidFill>
                  <a:srgbClr val="FFFFFF"/>
                </a:solidFill>
              </a:rPr>
              <a:t>8_84</a:t>
            </a:r>
            <a:endParaRPr lang="en-US" sz="100" dirty="0" err="1">
              <a:solidFill>
                <a:srgbClr val="FFFFFF"/>
              </a:solidFill>
            </a:endParaRPr>
          </a:p>
        </p:txBody>
      </p:sp>
      <p:sp>
        <p:nvSpPr>
          <p:cNvPr id="9" name="Rectangle 8"/>
          <p:cNvSpPr/>
          <p:nvPr/>
        </p:nvSpPr>
        <p:spPr>
          <a:xfrm>
            <a:off x="7253299" y="6115534"/>
            <a:ext cx="4633901" cy="338554"/>
          </a:xfrm>
          <a:prstGeom prst="rect">
            <a:avLst/>
          </a:prstGeom>
        </p:spPr>
        <p:txBody>
          <a:bodyPr wrap="square">
            <a:spAutoFit/>
          </a:bodyPr>
          <a:lstStyle/>
          <a:p>
            <a:r>
              <a:rPr lang="en-IN" sz="1600" i="1" dirty="0" smtClean="0">
                <a:solidFill>
                  <a:srgbClr val="4066AA"/>
                </a:solidFill>
              </a:rPr>
              <a:t>Healthcare </a:t>
            </a:r>
            <a:r>
              <a:rPr lang="en-IN" sz="1600" i="1" dirty="0">
                <a:solidFill>
                  <a:srgbClr val="4066AA"/>
                </a:solidFill>
              </a:rPr>
              <a:t>outcomes delivery </a:t>
            </a:r>
            <a:r>
              <a:rPr lang="en-IN" sz="1600" i="1" dirty="0" smtClean="0">
                <a:solidFill>
                  <a:srgbClr val="4066AA"/>
                </a:solidFill>
              </a:rPr>
              <a:t>is what we assure</a:t>
            </a:r>
            <a:endParaRPr lang="en-IN" sz="1600" i="1" dirty="0">
              <a:solidFill>
                <a:srgbClr val="4066AA"/>
              </a:solidFill>
            </a:endParaRPr>
          </a:p>
        </p:txBody>
      </p:sp>
      <p:pic>
        <p:nvPicPr>
          <p:cNvPr id="10" name="Picture 9"/>
          <p:cNvPicPr>
            <a:picLocks noChangeAspect="1"/>
          </p:cNvPicPr>
          <p:nvPr/>
        </p:nvPicPr>
        <p:blipFill rotWithShape="1">
          <a:blip r:embed="rId3"/>
          <a:srcRect l="35083" t="11718" r="31018" b="12239"/>
          <a:stretch/>
        </p:blipFill>
        <p:spPr>
          <a:xfrm>
            <a:off x="8440870" y="2927663"/>
            <a:ext cx="2683629" cy="3187871"/>
          </a:xfrm>
          <a:prstGeom prst="rect">
            <a:avLst/>
          </a:prstGeom>
        </p:spPr>
      </p:pic>
    </p:spTree>
    <p:extLst>
      <p:ext uri="{BB962C8B-B14F-4D97-AF65-F5344CB8AC3E}">
        <p14:creationId xmlns:p14="http://schemas.microsoft.com/office/powerpoint/2010/main" val="2617114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 India: Prevalence of Diabetic Retinopathy</a:t>
            </a:r>
            <a:endParaRPr lang="en-US" dirty="0"/>
          </a:p>
        </p:txBody>
      </p:sp>
      <p:graphicFrame>
        <p:nvGraphicFramePr>
          <p:cNvPr id="3" name="Chart 2"/>
          <p:cNvGraphicFramePr/>
          <p:nvPr/>
        </p:nvGraphicFramePr>
        <p:xfrm>
          <a:off x="3729718" y="2305594"/>
          <a:ext cx="421005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011678" y="1267097"/>
            <a:ext cx="7850779" cy="615553"/>
          </a:xfrm>
          <a:prstGeom prst="rect">
            <a:avLst/>
          </a:prstGeom>
          <a:noFill/>
        </p:spPr>
        <p:txBody>
          <a:bodyPr wrap="square" lIns="0" tIns="0" rIns="0" bIns="0" rtlCol="0">
            <a:spAutoFit/>
          </a:bodyPr>
          <a:lstStyle/>
          <a:p>
            <a:r>
              <a:rPr lang="en-US" sz="2000" b="1" dirty="0" smtClean="0">
                <a:latin typeface="Calibri" pitchFamily="34" charset="0"/>
                <a:cs typeface="Calibri" pitchFamily="34" charset="0"/>
              </a:rPr>
              <a:t>Of the total </a:t>
            </a:r>
            <a:r>
              <a:rPr lang="en-GB" sz="2000" b="1" dirty="0" smtClean="0">
                <a:latin typeface="Calibri" pitchFamily="34" charset="0"/>
                <a:cs typeface="Calibri" pitchFamily="34" charset="0"/>
              </a:rPr>
              <a:t>14998 </a:t>
            </a:r>
            <a:r>
              <a:rPr lang="en-US" sz="2000" b="1" dirty="0" smtClean="0">
                <a:latin typeface="Calibri" pitchFamily="34" charset="0"/>
                <a:cs typeface="Calibri" pitchFamily="34" charset="0"/>
              </a:rPr>
              <a:t>screened diabetes patients 92% of the patients had normal fundus and in 8% retinopathy was observed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18187"/>
            <a:ext cx="9298545" cy="380686"/>
          </a:xfrm>
        </p:spPr>
        <p:txBody>
          <a:bodyPr/>
          <a:lstStyle/>
          <a:p>
            <a:pPr algn="ctr"/>
            <a:r>
              <a:rPr lang="en-GB" sz="2800" dirty="0" smtClean="0"/>
              <a:t>Data on Fundus examination </a:t>
            </a:r>
            <a:r>
              <a:rPr lang="en-GB" sz="2800" dirty="0"/>
              <a:t>done across Apollo Sugar </a:t>
            </a:r>
            <a:r>
              <a:rPr lang="en-GB" sz="2800" dirty="0" smtClean="0"/>
              <a:t>clinics from 2016-2018</a:t>
            </a:r>
            <a:r>
              <a:rPr lang="en-GB" sz="2800" dirty="0"/>
              <a:t/>
            </a:r>
            <a:br>
              <a:rPr lang="en-GB" sz="2800" dirty="0"/>
            </a:br>
            <a:endParaRPr lang="en-GB" sz="2800" dirty="0"/>
          </a:p>
        </p:txBody>
      </p:sp>
      <p:graphicFrame>
        <p:nvGraphicFramePr>
          <p:cNvPr id="3" name="Table 2"/>
          <p:cNvGraphicFramePr>
            <a:graphicFrameLocks noGrp="1"/>
          </p:cNvGraphicFramePr>
          <p:nvPr>
            <p:extLst>
              <p:ext uri="{D42A27DB-BD31-4B8C-83A1-F6EECF244321}">
                <p14:modId xmlns:p14="http://schemas.microsoft.com/office/powerpoint/2010/main" val="3848657912"/>
              </p:ext>
            </p:extLst>
          </p:nvPr>
        </p:nvGraphicFramePr>
        <p:xfrm>
          <a:off x="1274655" y="1260660"/>
          <a:ext cx="8899302" cy="4825378"/>
        </p:xfrm>
        <a:graphic>
          <a:graphicData uri="http://schemas.openxmlformats.org/drawingml/2006/table">
            <a:tbl>
              <a:tblPr firstRow="1" bandRow="1">
                <a:tableStyleId>{775DCB02-9BB8-47FD-8907-85C794F793BA}</a:tableStyleId>
              </a:tblPr>
              <a:tblGrid>
                <a:gridCol w="2966434"/>
                <a:gridCol w="2966434"/>
                <a:gridCol w="2966434"/>
              </a:tblGrid>
              <a:tr h="581287">
                <a:tc>
                  <a:txBody>
                    <a:bodyPr/>
                    <a:lstStyle/>
                    <a:p>
                      <a:pPr algn="ctr"/>
                      <a:r>
                        <a:rPr lang="en-GB" sz="2000" b="1" dirty="0" smtClean="0">
                          <a:latin typeface="Calibri" panose="020F0502020204030204" pitchFamily="34" charset="0"/>
                          <a:cs typeface="Calibri" panose="020F0502020204030204" pitchFamily="34" charset="0"/>
                        </a:rPr>
                        <a:t>Eye Reports</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GB" sz="2000" b="1" dirty="0" smtClean="0">
                          <a:latin typeface="Calibri" panose="020F0502020204030204" pitchFamily="34" charset="0"/>
                          <a:cs typeface="Calibri" panose="020F0502020204030204" pitchFamily="34" charset="0"/>
                        </a:rPr>
                        <a:t>No. of patients screened</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GB" sz="2000" b="1" dirty="0" smtClean="0">
                          <a:latin typeface="Calibri" panose="020F0502020204030204" pitchFamily="34" charset="0"/>
                          <a:cs typeface="Calibri" panose="020F0502020204030204" pitchFamily="34" charset="0"/>
                        </a:rPr>
                        <a:t>Percentage</a:t>
                      </a:r>
                      <a:endParaRPr lang="en-GB" sz="2000" b="1" dirty="0">
                        <a:latin typeface="Calibri" panose="020F0502020204030204" pitchFamily="34" charset="0"/>
                        <a:cs typeface="Calibri" panose="020F0502020204030204" pitchFamily="34" charset="0"/>
                      </a:endParaRPr>
                    </a:p>
                  </a:txBody>
                  <a:tcPr/>
                </a:tc>
              </a:tr>
              <a:tr h="482888">
                <a:tc>
                  <a:txBody>
                    <a:bodyPr/>
                    <a:lstStyle/>
                    <a:p>
                      <a:pPr algn="ctr"/>
                      <a:r>
                        <a:rPr lang="en-GB" sz="2000" dirty="0" smtClean="0">
                          <a:latin typeface="Calibri" panose="020F0502020204030204" pitchFamily="34" charset="0"/>
                          <a:cs typeface="Calibri" panose="020F0502020204030204" pitchFamily="34" charset="0"/>
                        </a:rPr>
                        <a:t>Normal</a:t>
                      </a:r>
                    </a:p>
                  </a:txBody>
                  <a:tcPr/>
                </a:tc>
                <a:tc>
                  <a:txBody>
                    <a:bodyPr/>
                    <a:lstStyle/>
                    <a:p>
                      <a:pPr algn="ctr"/>
                      <a:r>
                        <a:rPr lang="en-GB" sz="2000" dirty="0" smtClean="0">
                          <a:latin typeface="Calibri" panose="020F0502020204030204" pitchFamily="34" charset="0"/>
                          <a:cs typeface="Calibri" panose="020F0502020204030204" pitchFamily="34" charset="0"/>
                        </a:rPr>
                        <a:t>13793</a:t>
                      </a:r>
                      <a:endParaRPr lang="en-GB" sz="2000" dirty="0">
                        <a:latin typeface="Calibri" panose="020F0502020204030204" pitchFamily="34" charset="0"/>
                        <a:cs typeface="Calibri" panose="020F0502020204030204" pitchFamily="34" charset="0"/>
                      </a:endParaRPr>
                    </a:p>
                  </a:txBody>
                  <a:tcPr/>
                </a:tc>
                <a:tc>
                  <a:txBody>
                    <a:bodyPr/>
                    <a:lstStyle/>
                    <a:p>
                      <a:pPr algn="ctr" fontAlgn="b"/>
                      <a:r>
                        <a:rPr lang="en-GB" sz="2000" b="0" i="0" u="none" strike="noStrike" dirty="0">
                          <a:solidFill>
                            <a:srgbClr val="000000"/>
                          </a:solidFill>
                          <a:effectLst/>
                          <a:latin typeface="Calibri" panose="020F0502020204030204" pitchFamily="34" charset="0"/>
                          <a:cs typeface="Calibri" panose="020F0502020204030204" pitchFamily="34" charset="0"/>
                        </a:rPr>
                        <a:t>91.97</a:t>
                      </a:r>
                      <a:r>
                        <a:rPr lang="en-GB" sz="2000" b="0" i="0" u="none" strike="noStrike" dirty="0" smtClean="0">
                          <a:solidFill>
                            <a:srgbClr val="000000"/>
                          </a:solidFill>
                          <a:effectLst/>
                          <a:latin typeface="Calibri" panose="020F0502020204030204" pitchFamily="34" charset="0"/>
                          <a:cs typeface="Calibri" panose="020F0502020204030204" pitchFamily="34" charset="0"/>
                        </a:rPr>
                        <a:t>%</a:t>
                      </a:r>
                    </a:p>
                    <a:p>
                      <a:pPr algn="ctr" fontAlgn="b"/>
                      <a:endParaRPr lang="en-GB"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r>
              <a:tr h="482888">
                <a:tc>
                  <a:txBody>
                    <a:bodyPr/>
                    <a:lstStyle/>
                    <a:p>
                      <a:pPr algn="ctr"/>
                      <a:r>
                        <a:rPr lang="en-GB" sz="2000" dirty="0" smtClean="0">
                          <a:latin typeface="Calibri" panose="020F0502020204030204" pitchFamily="34" charset="0"/>
                          <a:cs typeface="Calibri" panose="020F0502020204030204" pitchFamily="34" charset="0"/>
                        </a:rPr>
                        <a:t>Mild NPDR</a:t>
                      </a:r>
                    </a:p>
                  </a:txBody>
                  <a:tcPr/>
                </a:tc>
                <a:tc>
                  <a:txBody>
                    <a:bodyPr/>
                    <a:lstStyle/>
                    <a:p>
                      <a:pPr algn="ctr"/>
                      <a:r>
                        <a:rPr lang="en-GB" sz="2000" dirty="0" smtClean="0">
                          <a:latin typeface="Calibri" panose="020F0502020204030204" pitchFamily="34" charset="0"/>
                          <a:cs typeface="Calibri" panose="020F0502020204030204" pitchFamily="34" charset="0"/>
                        </a:rPr>
                        <a:t>791</a:t>
                      </a:r>
                      <a:endParaRPr lang="en-GB" sz="2000" dirty="0">
                        <a:latin typeface="Calibri" panose="020F0502020204030204" pitchFamily="34" charset="0"/>
                        <a:cs typeface="Calibri" panose="020F0502020204030204" pitchFamily="34" charset="0"/>
                      </a:endParaRPr>
                    </a:p>
                  </a:txBody>
                  <a:tcPr/>
                </a:tc>
                <a:tc>
                  <a:txBody>
                    <a:bodyPr/>
                    <a:lstStyle/>
                    <a:p>
                      <a:pPr algn="ctr" fontAlgn="b"/>
                      <a:r>
                        <a:rPr lang="en-GB" sz="2000" b="0" i="0" u="none" strike="noStrike" dirty="0">
                          <a:solidFill>
                            <a:srgbClr val="000000"/>
                          </a:solidFill>
                          <a:effectLst/>
                          <a:latin typeface="Calibri" panose="020F0502020204030204" pitchFamily="34" charset="0"/>
                          <a:cs typeface="Calibri" panose="020F0502020204030204" pitchFamily="34" charset="0"/>
                        </a:rPr>
                        <a:t>5.27</a:t>
                      </a:r>
                      <a:r>
                        <a:rPr lang="en-GB" sz="2000" b="0" i="0" u="none" strike="noStrike" dirty="0" smtClean="0">
                          <a:solidFill>
                            <a:srgbClr val="000000"/>
                          </a:solidFill>
                          <a:effectLst/>
                          <a:latin typeface="Calibri" panose="020F0502020204030204" pitchFamily="34" charset="0"/>
                          <a:cs typeface="Calibri" panose="020F0502020204030204" pitchFamily="34" charset="0"/>
                        </a:rPr>
                        <a:t>%</a:t>
                      </a:r>
                    </a:p>
                    <a:p>
                      <a:pPr algn="ctr" fontAlgn="b"/>
                      <a:endParaRPr lang="en-GB"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r>
              <a:tr h="482888">
                <a:tc>
                  <a:txBody>
                    <a:bodyPr/>
                    <a:lstStyle/>
                    <a:p>
                      <a:pPr algn="ctr"/>
                      <a:r>
                        <a:rPr lang="en-GB" sz="2000" dirty="0" smtClean="0">
                          <a:latin typeface="Calibri" panose="020F0502020204030204" pitchFamily="34" charset="0"/>
                          <a:cs typeface="Calibri" panose="020F0502020204030204" pitchFamily="34" charset="0"/>
                        </a:rPr>
                        <a:t>Moderate</a:t>
                      </a:r>
                      <a:r>
                        <a:rPr lang="en-GB" sz="2000" baseline="0" dirty="0" smtClean="0">
                          <a:latin typeface="Calibri" panose="020F0502020204030204" pitchFamily="34" charset="0"/>
                          <a:cs typeface="Calibri" panose="020F0502020204030204" pitchFamily="34" charset="0"/>
                        </a:rPr>
                        <a:t> NPDR</a:t>
                      </a:r>
                      <a:endParaRPr lang="en-GB" sz="2000" dirty="0" smtClean="0">
                        <a:latin typeface="Calibri" panose="020F0502020204030204" pitchFamily="34" charset="0"/>
                        <a:cs typeface="Calibri" panose="020F0502020204030204" pitchFamily="34" charset="0"/>
                      </a:endParaRPr>
                    </a:p>
                  </a:txBody>
                  <a:tcPr/>
                </a:tc>
                <a:tc>
                  <a:txBody>
                    <a:bodyPr/>
                    <a:lstStyle/>
                    <a:p>
                      <a:pPr algn="ctr"/>
                      <a:r>
                        <a:rPr lang="en-GB" sz="2000" dirty="0" smtClean="0">
                          <a:latin typeface="Calibri" panose="020F0502020204030204" pitchFamily="34" charset="0"/>
                          <a:cs typeface="Calibri" panose="020F0502020204030204" pitchFamily="34" charset="0"/>
                        </a:rPr>
                        <a:t>297</a:t>
                      </a:r>
                      <a:endParaRPr lang="en-GB" sz="2000" dirty="0">
                        <a:latin typeface="Calibri" panose="020F0502020204030204" pitchFamily="34" charset="0"/>
                        <a:cs typeface="Calibri" panose="020F0502020204030204" pitchFamily="34" charset="0"/>
                      </a:endParaRPr>
                    </a:p>
                  </a:txBody>
                  <a:tcPr/>
                </a:tc>
                <a:tc>
                  <a:txBody>
                    <a:bodyPr/>
                    <a:lstStyle/>
                    <a:p>
                      <a:pPr algn="ctr" fontAlgn="b"/>
                      <a:r>
                        <a:rPr lang="en-GB" sz="2000" b="0" i="0" u="none" strike="noStrike" dirty="0">
                          <a:solidFill>
                            <a:srgbClr val="000000"/>
                          </a:solidFill>
                          <a:effectLst/>
                          <a:latin typeface="Calibri" panose="020F0502020204030204" pitchFamily="34" charset="0"/>
                          <a:cs typeface="Calibri" panose="020F0502020204030204" pitchFamily="34" charset="0"/>
                        </a:rPr>
                        <a:t>1.98</a:t>
                      </a:r>
                      <a:r>
                        <a:rPr lang="en-GB" sz="2000" b="0" i="0" u="none" strike="noStrike" dirty="0" smtClean="0">
                          <a:solidFill>
                            <a:srgbClr val="000000"/>
                          </a:solidFill>
                          <a:effectLst/>
                          <a:latin typeface="Calibri" panose="020F0502020204030204" pitchFamily="34" charset="0"/>
                          <a:cs typeface="Calibri" panose="020F0502020204030204" pitchFamily="34" charset="0"/>
                        </a:rPr>
                        <a:t>%</a:t>
                      </a:r>
                    </a:p>
                    <a:p>
                      <a:pPr algn="ctr" fontAlgn="b"/>
                      <a:endParaRPr lang="en-GB"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r>
              <a:tr h="482888">
                <a:tc>
                  <a:txBody>
                    <a:bodyPr/>
                    <a:lstStyle/>
                    <a:p>
                      <a:pPr algn="ctr"/>
                      <a:r>
                        <a:rPr lang="en-GB" sz="2000" dirty="0" smtClean="0">
                          <a:latin typeface="Calibri" panose="020F0502020204030204" pitchFamily="34" charset="0"/>
                          <a:cs typeface="Calibri" panose="020F0502020204030204" pitchFamily="34" charset="0"/>
                        </a:rPr>
                        <a:t>Severe</a:t>
                      </a:r>
                      <a:r>
                        <a:rPr lang="en-GB" sz="2000" baseline="0" dirty="0" smtClean="0">
                          <a:latin typeface="Calibri" panose="020F0502020204030204" pitchFamily="34" charset="0"/>
                          <a:cs typeface="Calibri" panose="020F0502020204030204" pitchFamily="34" charset="0"/>
                        </a:rPr>
                        <a:t> NPDR</a:t>
                      </a:r>
                      <a:endParaRPr lang="en-GB" sz="2000" dirty="0" smtClean="0">
                        <a:latin typeface="Calibri" panose="020F0502020204030204" pitchFamily="34" charset="0"/>
                        <a:cs typeface="Calibri" panose="020F0502020204030204" pitchFamily="34" charset="0"/>
                      </a:endParaRPr>
                    </a:p>
                  </a:txBody>
                  <a:tcPr/>
                </a:tc>
                <a:tc>
                  <a:txBody>
                    <a:bodyPr/>
                    <a:lstStyle/>
                    <a:p>
                      <a:pPr algn="ctr"/>
                      <a:r>
                        <a:rPr lang="en-GB" sz="2000" dirty="0" smtClean="0">
                          <a:latin typeface="Calibri" panose="020F0502020204030204" pitchFamily="34" charset="0"/>
                          <a:cs typeface="Calibri" panose="020F0502020204030204" pitchFamily="34" charset="0"/>
                        </a:rPr>
                        <a:t>69</a:t>
                      </a:r>
                      <a:endParaRPr lang="en-GB" sz="2000" dirty="0">
                        <a:latin typeface="Calibri" panose="020F0502020204030204" pitchFamily="34" charset="0"/>
                        <a:cs typeface="Calibri" panose="020F0502020204030204" pitchFamily="34" charset="0"/>
                      </a:endParaRPr>
                    </a:p>
                  </a:txBody>
                  <a:tcPr/>
                </a:tc>
                <a:tc>
                  <a:txBody>
                    <a:bodyPr/>
                    <a:lstStyle/>
                    <a:p>
                      <a:pPr algn="ctr" fontAlgn="b"/>
                      <a:r>
                        <a:rPr lang="en-GB" sz="2000" b="0" i="0" u="none" strike="noStrike" dirty="0">
                          <a:solidFill>
                            <a:srgbClr val="000000"/>
                          </a:solidFill>
                          <a:effectLst/>
                          <a:latin typeface="Calibri" panose="020F0502020204030204" pitchFamily="34" charset="0"/>
                          <a:cs typeface="Calibri" panose="020F0502020204030204" pitchFamily="34" charset="0"/>
                        </a:rPr>
                        <a:t>0.46</a:t>
                      </a:r>
                      <a:r>
                        <a:rPr lang="en-GB" sz="2000" b="0" i="0" u="none" strike="noStrike" dirty="0" smtClean="0">
                          <a:solidFill>
                            <a:srgbClr val="000000"/>
                          </a:solidFill>
                          <a:effectLst/>
                          <a:latin typeface="Calibri" panose="020F0502020204030204" pitchFamily="34" charset="0"/>
                          <a:cs typeface="Calibri" panose="020F0502020204030204" pitchFamily="34" charset="0"/>
                        </a:rPr>
                        <a:t>%</a:t>
                      </a:r>
                    </a:p>
                    <a:p>
                      <a:pPr algn="ctr" fontAlgn="b"/>
                      <a:endParaRPr lang="en-GB"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r>
              <a:tr h="482888">
                <a:tc>
                  <a:txBody>
                    <a:bodyPr/>
                    <a:lstStyle/>
                    <a:p>
                      <a:pPr algn="ctr"/>
                      <a:r>
                        <a:rPr lang="en-GB" sz="2000" dirty="0" smtClean="0">
                          <a:latin typeface="Calibri" panose="020F0502020204030204" pitchFamily="34" charset="0"/>
                          <a:cs typeface="Calibri" panose="020F0502020204030204" pitchFamily="34" charset="0"/>
                        </a:rPr>
                        <a:t>PDR</a:t>
                      </a:r>
                    </a:p>
                  </a:txBody>
                  <a:tcPr/>
                </a:tc>
                <a:tc>
                  <a:txBody>
                    <a:bodyPr/>
                    <a:lstStyle/>
                    <a:p>
                      <a:pPr algn="ctr"/>
                      <a:r>
                        <a:rPr lang="en-GB" sz="2000" dirty="0" smtClean="0">
                          <a:latin typeface="Calibri" panose="020F0502020204030204" pitchFamily="34" charset="0"/>
                          <a:cs typeface="Calibri" panose="020F0502020204030204" pitchFamily="34" charset="0"/>
                        </a:rPr>
                        <a:t>20</a:t>
                      </a:r>
                      <a:endParaRPr lang="en-GB" sz="2000" dirty="0">
                        <a:latin typeface="Calibri" panose="020F0502020204030204" pitchFamily="34" charset="0"/>
                        <a:cs typeface="Calibri" panose="020F0502020204030204" pitchFamily="34" charset="0"/>
                      </a:endParaRPr>
                    </a:p>
                  </a:txBody>
                  <a:tcPr/>
                </a:tc>
                <a:tc>
                  <a:txBody>
                    <a:bodyPr/>
                    <a:lstStyle/>
                    <a:p>
                      <a:pPr algn="ctr" fontAlgn="b"/>
                      <a:r>
                        <a:rPr lang="en-GB" sz="2000" b="0" i="0" u="none" strike="noStrike" dirty="0">
                          <a:solidFill>
                            <a:srgbClr val="000000"/>
                          </a:solidFill>
                          <a:effectLst/>
                          <a:latin typeface="Calibri" panose="020F0502020204030204" pitchFamily="34" charset="0"/>
                          <a:cs typeface="Calibri" panose="020F0502020204030204" pitchFamily="34" charset="0"/>
                        </a:rPr>
                        <a:t>0.13</a:t>
                      </a:r>
                      <a:r>
                        <a:rPr lang="en-GB" sz="2000" b="0" i="0" u="none" strike="noStrike" dirty="0" smtClean="0">
                          <a:solidFill>
                            <a:srgbClr val="000000"/>
                          </a:solidFill>
                          <a:effectLst/>
                          <a:latin typeface="Calibri" panose="020F0502020204030204" pitchFamily="34" charset="0"/>
                          <a:cs typeface="Calibri" panose="020F0502020204030204" pitchFamily="34" charset="0"/>
                        </a:rPr>
                        <a:t>%</a:t>
                      </a:r>
                    </a:p>
                    <a:p>
                      <a:pPr algn="ctr" fontAlgn="b"/>
                      <a:endParaRPr lang="en-GB"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r>
              <a:tr h="482888">
                <a:tc>
                  <a:txBody>
                    <a:bodyPr/>
                    <a:lstStyle/>
                    <a:p>
                      <a:pPr algn="ctr"/>
                      <a:r>
                        <a:rPr lang="en-GB" sz="2000" dirty="0" smtClean="0">
                          <a:latin typeface="Calibri" panose="020F0502020204030204" pitchFamily="34" charset="0"/>
                          <a:cs typeface="Calibri" panose="020F0502020204030204" pitchFamily="34" charset="0"/>
                        </a:rPr>
                        <a:t>Cataract</a:t>
                      </a:r>
                    </a:p>
                  </a:txBody>
                  <a:tcPr/>
                </a:tc>
                <a:tc>
                  <a:txBody>
                    <a:bodyPr/>
                    <a:lstStyle/>
                    <a:p>
                      <a:pPr algn="ctr"/>
                      <a:r>
                        <a:rPr lang="en-GB" sz="2000" dirty="0" smtClean="0">
                          <a:latin typeface="Calibri" panose="020F0502020204030204" pitchFamily="34" charset="0"/>
                          <a:cs typeface="Calibri" panose="020F0502020204030204" pitchFamily="34" charset="0"/>
                        </a:rPr>
                        <a:t>22</a:t>
                      </a:r>
                      <a:endParaRPr lang="en-GB" sz="2000" dirty="0">
                        <a:latin typeface="Calibri" panose="020F0502020204030204" pitchFamily="34" charset="0"/>
                        <a:cs typeface="Calibri" panose="020F0502020204030204" pitchFamily="34" charset="0"/>
                      </a:endParaRPr>
                    </a:p>
                  </a:txBody>
                  <a:tcPr/>
                </a:tc>
                <a:tc>
                  <a:txBody>
                    <a:bodyPr/>
                    <a:lstStyle/>
                    <a:p>
                      <a:pPr algn="ctr" fontAlgn="b"/>
                      <a:r>
                        <a:rPr lang="en-GB" sz="2000" b="0" i="0" u="none" strike="noStrike" dirty="0">
                          <a:solidFill>
                            <a:srgbClr val="000000"/>
                          </a:solidFill>
                          <a:effectLst/>
                          <a:latin typeface="Calibri" panose="020F0502020204030204" pitchFamily="34" charset="0"/>
                          <a:cs typeface="Calibri" panose="020F0502020204030204" pitchFamily="34" charset="0"/>
                        </a:rPr>
                        <a:t>0.15</a:t>
                      </a:r>
                      <a:r>
                        <a:rPr lang="en-GB" sz="2000" b="0" i="0" u="none" strike="noStrike" dirty="0" smtClean="0">
                          <a:solidFill>
                            <a:srgbClr val="000000"/>
                          </a:solidFill>
                          <a:effectLst/>
                          <a:latin typeface="Calibri" panose="020F0502020204030204" pitchFamily="34" charset="0"/>
                          <a:cs typeface="Calibri" panose="020F0502020204030204" pitchFamily="34" charset="0"/>
                        </a:rPr>
                        <a:t>%</a:t>
                      </a:r>
                    </a:p>
                    <a:p>
                      <a:pPr algn="ctr" fontAlgn="b"/>
                      <a:endParaRPr lang="en-GB"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r>
              <a:tr h="529341">
                <a:tc>
                  <a:txBody>
                    <a:bodyPr/>
                    <a:lstStyle/>
                    <a:p>
                      <a:pPr algn="ctr"/>
                      <a:r>
                        <a:rPr lang="en-GB" sz="2000" dirty="0" smtClean="0">
                          <a:latin typeface="Calibri" panose="020F0502020204030204" pitchFamily="34" charset="0"/>
                          <a:cs typeface="Calibri" panose="020F0502020204030204" pitchFamily="34" charset="0"/>
                        </a:rPr>
                        <a:t>Total reports</a:t>
                      </a:r>
                    </a:p>
                  </a:txBody>
                  <a:tcPr/>
                </a:tc>
                <a:tc>
                  <a:txBody>
                    <a:bodyPr/>
                    <a:lstStyle/>
                    <a:p>
                      <a:pPr algn="ctr"/>
                      <a:r>
                        <a:rPr lang="en-GB" sz="2000" dirty="0" smtClean="0">
                          <a:latin typeface="Calibri" panose="020F0502020204030204" pitchFamily="34" charset="0"/>
                          <a:cs typeface="Calibri" panose="020F0502020204030204" pitchFamily="34" charset="0"/>
                        </a:rPr>
                        <a:t>14998</a:t>
                      </a:r>
                      <a:endParaRPr lang="en-GB" sz="2000" dirty="0">
                        <a:latin typeface="Calibri" panose="020F0502020204030204" pitchFamily="34" charset="0"/>
                        <a:cs typeface="Calibri" panose="020F0502020204030204" pitchFamily="34" charset="0"/>
                      </a:endParaRPr>
                    </a:p>
                  </a:txBody>
                  <a:tcPr/>
                </a:tc>
                <a:tc>
                  <a:txBody>
                    <a:bodyPr/>
                    <a:lstStyle/>
                    <a:p>
                      <a:pPr algn="ctr"/>
                      <a:endParaRPr lang="en-GB" sz="2000" dirty="0" smtClean="0">
                        <a:latin typeface="Calibri" panose="020F0502020204030204" pitchFamily="34" charset="0"/>
                        <a:cs typeface="Calibri" panose="020F0502020204030204" pitchFamily="34" charset="0"/>
                      </a:endParaRPr>
                    </a:p>
                  </a:txBody>
                  <a:tcPr/>
                </a:tc>
              </a:tr>
            </a:tbl>
          </a:graphicData>
        </a:graphic>
      </p:graphicFrame>
      <p:sp>
        <p:nvSpPr>
          <p:cNvPr id="4" name="TextBox 3"/>
          <p:cNvSpPr txBox="1"/>
          <p:nvPr/>
        </p:nvSpPr>
        <p:spPr>
          <a:xfrm>
            <a:off x="335360" y="6591167"/>
            <a:ext cx="9233297" cy="307777"/>
          </a:xfrm>
          <a:prstGeom prst="rect">
            <a:avLst/>
          </a:prstGeom>
          <a:noFill/>
        </p:spPr>
        <p:txBody>
          <a:bodyPr wrap="none" lIns="0" tIns="0" rIns="0" bIns="0" rtlCol="0" anchor="ctr">
            <a:spAutoFit/>
          </a:bodyPr>
          <a:lstStyle/>
          <a:p>
            <a:r>
              <a:rPr lang="en-GB" sz="1000" dirty="0"/>
              <a:t>Apollo Sugar holds the Proprietary right for the content presented. Data or Insights can neither be published nor reproduced without permission from Apollo Sugar	</a:t>
            </a:r>
          </a:p>
          <a:p>
            <a:endParaRPr lang="en-IN" sz="1000" dirty="0" err="1" smtClean="0"/>
          </a:p>
        </p:txBody>
      </p:sp>
    </p:spTree>
    <p:extLst>
      <p:ext uri="{BB962C8B-B14F-4D97-AF65-F5344CB8AC3E}">
        <p14:creationId xmlns:p14="http://schemas.microsoft.com/office/powerpoint/2010/main" val="1395960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18187"/>
            <a:ext cx="9298545" cy="380686"/>
          </a:xfrm>
        </p:spPr>
        <p:txBody>
          <a:bodyPr/>
          <a:lstStyle/>
          <a:p>
            <a:pPr algn="ctr"/>
            <a:r>
              <a:rPr lang="en-GB" sz="2800" dirty="0" smtClean="0"/>
              <a:t>Data on Fundus examination </a:t>
            </a:r>
            <a:r>
              <a:rPr lang="en-GB" sz="2800" dirty="0"/>
              <a:t>done across Apollo Sugar </a:t>
            </a:r>
            <a:r>
              <a:rPr lang="en-GB" sz="2800" dirty="0" smtClean="0"/>
              <a:t>clinics from 2016-2018- Gender distribution</a:t>
            </a:r>
            <a:r>
              <a:rPr lang="en-GB" sz="2800" dirty="0"/>
              <a:t/>
            </a:r>
            <a:br>
              <a:rPr lang="en-GB" sz="2800" dirty="0"/>
            </a:br>
            <a:endParaRPr lang="en-GB" sz="2800" dirty="0"/>
          </a:p>
        </p:txBody>
      </p:sp>
      <p:sp>
        <p:nvSpPr>
          <p:cNvPr id="4" name="TextBox 3"/>
          <p:cNvSpPr txBox="1"/>
          <p:nvPr/>
        </p:nvSpPr>
        <p:spPr>
          <a:xfrm>
            <a:off x="335360" y="6591167"/>
            <a:ext cx="9233297" cy="307777"/>
          </a:xfrm>
          <a:prstGeom prst="rect">
            <a:avLst/>
          </a:prstGeom>
          <a:noFill/>
        </p:spPr>
        <p:txBody>
          <a:bodyPr wrap="none" lIns="0" tIns="0" rIns="0" bIns="0" rtlCol="0" anchor="ctr">
            <a:spAutoFit/>
          </a:bodyPr>
          <a:lstStyle/>
          <a:p>
            <a:r>
              <a:rPr lang="en-GB" sz="1000" dirty="0"/>
              <a:t>Apollo Sugar holds the Proprietary right for the content presented. Data or Insights can neither be published nor reproduced without permission from Apollo Sugar	</a:t>
            </a:r>
          </a:p>
          <a:p>
            <a:endParaRPr lang="en-IN" sz="1000" dirty="0" err="1" smtClean="0"/>
          </a:p>
        </p:txBody>
      </p:sp>
      <p:graphicFrame>
        <p:nvGraphicFramePr>
          <p:cNvPr id="7" name="Chart 6"/>
          <p:cNvGraphicFramePr/>
          <p:nvPr>
            <p:extLst>
              <p:ext uri="{D42A27DB-BD31-4B8C-83A1-F6EECF244321}">
                <p14:modId xmlns:p14="http://schemas.microsoft.com/office/powerpoint/2010/main" val="2566764144"/>
              </p:ext>
            </p:extLst>
          </p:nvPr>
        </p:nvGraphicFramePr>
        <p:xfrm>
          <a:off x="1030310" y="1170176"/>
          <a:ext cx="9517487" cy="320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p:cNvSpPr txBox="1">
            <a:spLocks/>
          </p:cNvSpPr>
          <p:nvPr/>
        </p:nvSpPr>
        <p:spPr bwMode="gray">
          <a:xfrm>
            <a:off x="1115555" y="4500131"/>
            <a:ext cx="9298545" cy="1444574"/>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defTabSz="685800" rtl="0" eaLnBrk="1" latinLnBrk="0" hangingPunct="1">
              <a:spcBef>
                <a:spcPct val="0"/>
              </a:spcBef>
              <a:buNone/>
              <a:defRPr lang="en-GB" sz="2400" b="1" kern="1200" noProof="0" dirty="0">
                <a:solidFill>
                  <a:schemeClr val="bg1"/>
                </a:solidFill>
                <a:latin typeface="Calibri" panose="020F0502020204030204" pitchFamily="34" charset="0"/>
                <a:ea typeface="+mj-ea"/>
                <a:cs typeface="+mj-cs"/>
              </a:defRPr>
            </a:lvl1pPr>
            <a:lvl2pPr eaLnBrk="1" hangingPunct="1">
              <a:defRPr lang="en-GB" sz="1350" b="1" kern="1200" noProof="0" dirty="0">
                <a:solidFill>
                  <a:schemeClr val="bg1"/>
                </a:solidFill>
                <a:latin typeface="+mj-lt"/>
                <a:ea typeface="+mj-ea"/>
                <a:cs typeface="+mj-cs"/>
              </a:defRPr>
            </a:lvl2pPr>
            <a:lvl3pPr eaLnBrk="1" hangingPunct="1">
              <a:defRPr lang="en-GB" sz="1350" b="1" kern="1200" noProof="0" dirty="0">
                <a:solidFill>
                  <a:schemeClr val="bg1"/>
                </a:solidFill>
                <a:latin typeface="+mj-lt"/>
                <a:ea typeface="+mj-ea"/>
                <a:cs typeface="+mj-cs"/>
              </a:defRPr>
            </a:lvl3pPr>
            <a:lvl4pPr eaLnBrk="1" hangingPunct="1">
              <a:defRPr lang="en-GB" sz="1350" b="1" kern="1200" noProof="0" dirty="0">
                <a:solidFill>
                  <a:schemeClr val="bg1"/>
                </a:solidFill>
                <a:latin typeface="+mj-lt"/>
                <a:ea typeface="+mj-ea"/>
                <a:cs typeface="+mj-cs"/>
              </a:defRPr>
            </a:lvl4pPr>
            <a:lvl5pPr eaLnBrk="1" hangingPunct="1">
              <a:defRPr lang="en-GB" sz="1350" b="1" kern="1200" noProof="0" dirty="0">
                <a:solidFill>
                  <a:schemeClr val="bg1"/>
                </a:solidFill>
                <a:latin typeface="+mj-lt"/>
                <a:ea typeface="+mj-ea"/>
                <a:cs typeface="+mj-cs"/>
              </a:defRPr>
            </a:lvl5pPr>
            <a:lvl6pPr eaLnBrk="1" hangingPunct="1">
              <a:defRPr lang="en-GB" sz="1350" b="1" kern="1200" noProof="0" dirty="0">
                <a:solidFill>
                  <a:schemeClr val="bg1"/>
                </a:solidFill>
                <a:latin typeface="+mj-lt"/>
                <a:ea typeface="+mj-ea"/>
                <a:cs typeface="+mj-cs"/>
              </a:defRPr>
            </a:lvl6pPr>
            <a:lvl7pPr eaLnBrk="1" hangingPunct="1">
              <a:defRPr lang="en-GB" sz="1350" b="1" kern="1200" noProof="0" dirty="0">
                <a:solidFill>
                  <a:schemeClr val="bg1"/>
                </a:solidFill>
                <a:latin typeface="+mj-lt"/>
                <a:ea typeface="+mj-ea"/>
                <a:cs typeface="+mj-cs"/>
              </a:defRPr>
            </a:lvl7pPr>
            <a:lvl8pPr eaLnBrk="1" hangingPunct="1">
              <a:defRPr lang="en-GB" sz="1350" b="1" kern="1200" noProof="0" dirty="0">
                <a:solidFill>
                  <a:schemeClr val="bg1"/>
                </a:solidFill>
                <a:latin typeface="+mj-lt"/>
                <a:ea typeface="+mj-ea"/>
                <a:cs typeface="+mj-cs"/>
              </a:defRPr>
            </a:lvl8pPr>
            <a:lvl9pPr eaLnBrk="1" hangingPunct="1">
              <a:defRPr lang="en-GB" sz="1350" b="1" kern="1200" noProof="0" dirty="0">
                <a:solidFill>
                  <a:schemeClr val="bg1"/>
                </a:solidFill>
                <a:latin typeface="+mj-lt"/>
                <a:ea typeface="+mj-ea"/>
                <a:cs typeface="+mj-cs"/>
              </a:defRPr>
            </a:lvl9pPr>
          </a:lstStyle>
          <a:p>
            <a:pPr marL="342900" indent="-342900">
              <a:buFont typeface="Wingdings" panose="05000000000000000000" pitchFamily="2" charset="2"/>
              <a:buChar char="Ø"/>
            </a:pPr>
            <a:r>
              <a:rPr lang="en-GB" sz="2000" b="0" dirty="0" smtClean="0">
                <a:solidFill>
                  <a:schemeClr val="tx1"/>
                </a:solidFill>
              </a:rPr>
              <a:t>Of 14998 patients who underwent eye examination, 37% were females and 63% were males</a:t>
            </a:r>
          </a:p>
          <a:p>
            <a:pPr marL="342900" indent="-342900">
              <a:buFont typeface="Wingdings" panose="05000000000000000000" pitchFamily="2" charset="2"/>
              <a:buChar char="Ø"/>
            </a:pPr>
            <a:r>
              <a:rPr lang="en-GB" sz="2000" b="0" dirty="0">
                <a:solidFill>
                  <a:schemeClr val="tx1"/>
                </a:solidFill>
              </a:rPr>
              <a:t>Retinopathy changes noticed:</a:t>
            </a:r>
          </a:p>
          <a:p>
            <a:pPr marL="800100" lvl="1" indent="-342900">
              <a:buFont typeface="Arial" panose="020B0604020202020204" pitchFamily="34" charset="0"/>
              <a:buChar char="•"/>
            </a:pPr>
            <a:r>
              <a:rPr lang="en-GB" sz="2000" b="0" dirty="0" smtClean="0">
                <a:solidFill>
                  <a:schemeClr val="tx1"/>
                </a:solidFill>
                <a:latin typeface="Calibri" panose="020F0502020204030204" pitchFamily="34" charset="0"/>
                <a:cs typeface="Calibri" panose="020F0502020204030204" pitchFamily="34" charset="0"/>
              </a:rPr>
              <a:t>Males: 5%</a:t>
            </a:r>
            <a:endParaRPr lang="en-GB" sz="2000" b="0" dirty="0">
              <a:solidFill>
                <a:schemeClr val="tx1"/>
              </a:solidFill>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GB" sz="2000" b="0" dirty="0" smtClean="0">
                <a:solidFill>
                  <a:schemeClr val="tx1"/>
                </a:solidFill>
                <a:latin typeface="Calibri" panose="020F0502020204030204" pitchFamily="34" charset="0"/>
                <a:cs typeface="Calibri" panose="020F0502020204030204" pitchFamily="34" charset="0"/>
              </a:rPr>
              <a:t>Females: 3%</a:t>
            </a:r>
            <a:endParaRPr lang="en-GB" sz="2000" b="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1083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gray">
          <a:xfrm>
            <a:off x="1" y="618187"/>
            <a:ext cx="9298545" cy="380686"/>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defTabSz="685800" rtl="0" eaLnBrk="1" latinLnBrk="0" hangingPunct="1">
              <a:spcBef>
                <a:spcPct val="0"/>
              </a:spcBef>
              <a:buNone/>
              <a:defRPr lang="en-GB" sz="2400" b="1" kern="1200" noProof="0" dirty="0">
                <a:solidFill>
                  <a:schemeClr val="bg1"/>
                </a:solidFill>
                <a:latin typeface="Calibri" panose="020F0502020204030204" pitchFamily="34" charset="0"/>
                <a:ea typeface="+mj-ea"/>
                <a:cs typeface="+mj-cs"/>
              </a:defRPr>
            </a:lvl1pPr>
            <a:lvl2pPr eaLnBrk="1" hangingPunct="1">
              <a:defRPr lang="en-GB" sz="1350" b="1" kern="1200" noProof="0" dirty="0">
                <a:solidFill>
                  <a:schemeClr val="bg1"/>
                </a:solidFill>
                <a:latin typeface="+mj-lt"/>
                <a:ea typeface="+mj-ea"/>
                <a:cs typeface="+mj-cs"/>
              </a:defRPr>
            </a:lvl2pPr>
            <a:lvl3pPr eaLnBrk="1" hangingPunct="1">
              <a:defRPr lang="en-GB" sz="1350" b="1" kern="1200" noProof="0" dirty="0">
                <a:solidFill>
                  <a:schemeClr val="bg1"/>
                </a:solidFill>
                <a:latin typeface="+mj-lt"/>
                <a:ea typeface="+mj-ea"/>
                <a:cs typeface="+mj-cs"/>
              </a:defRPr>
            </a:lvl3pPr>
            <a:lvl4pPr eaLnBrk="1" hangingPunct="1">
              <a:defRPr lang="en-GB" sz="1350" b="1" kern="1200" noProof="0" dirty="0">
                <a:solidFill>
                  <a:schemeClr val="bg1"/>
                </a:solidFill>
                <a:latin typeface="+mj-lt"/>
                <a:ea typeface="+mj-ea"/>
                <a:cs typeface="+mj-cs"/>
              </a:defRPr>
            </a:lvl4pPr>
            <a:lvl5pPr eaLnBrk="1" hangingPunct="1">
              <a:defRPr lang="en-GB" sz="1350" b="1" kern="1200" noProof="0" dirty="0">
                <a:solidFill>
                  <a:schemeClr val="bg1"/>
                </a:solidFill>
                <a:latin typeface="+mj-lt"/>
                <a:ea typeface="+mj-ea"/>
                <a:cs typeface="+mj-cs"/>
              </a:defRPr>
            </a:lvl5pPr>
            <a:lvl6pPr eaLnBrk="1" hangingPunct="1">
              <a:defRPr lang="en-GB" sz="1350" b="1" kern="1200" noProof="0" dirty="0">
                <a:solidFill>
                  <a:schemeClr val="bg1"/>
                </a:solidFill>
                <a:latin typeface="+mj-lt"/>
                <a:ea typeface="+mj-ea"/>
                <a:cs typeface="+mj-cs"/>
              </a:defRPr>
            </a:lvl6pPr>
            <a:lvl7pPr eaLnBrk="1" hangingPunct="1">
              <a:defRPr lang="en-GB" sz="1350" b="1" kern="1200" noProof="0" dirty="0">
                <a:solidFill>
                  <a:schemeClr val="bg1"/>
                </a:solidFill>
                <a:latin typeface="+mj-lt"/>
                <a:ea typeface="+mj-ea"/>
                <a:cs typeface="+mj-cs"/>
              </a:defRPr>
            </a:lvl7pPr>
            <a:lvl8pPr eaLnBrk="1" hangingPunct="1">
              <a:defRPr lang="en-GB" sz="1350" b="1" kern="1200" noProof="0" dirty="0">
                <a:solidFill>
                  <a:schemeClr val="bg1"/>
                </a:solidFill>
                <a:latin typeface="+mj-lt"/>
                <a:ea typeface="+mj-ea"/>
                <a:cs typeface="+mj-cs"/>
              </a:defRPr>
            </a:lvl8pPr>
            <a:lvl9pPr eaLnBrk="1" hangingPunct="1">
              <a:defRPr lang="en-GB" sz="1350" b="1" kern="1200" noProof="0" dirty="0">
                <a:solidFill>
                  <a:schemeClr val="bg1"/>
                </a:solidFill>
                <a:latin typeface="+mj-lt"/>
                <a:ea typeface="+mj-ea"/>
                <a:cs typeface="+mj-cs"/>
              </a:defRPr>
            </a:lvl9pPr>
          </a:lstStyle>
          <a:p>
            <a:pPr algn="ctr"/>
            <a:r>
              <a:rPr lang="en-GB" sz="2800" dirty="0" smtClean="0"/>
              <a:t>Data on Fundus examination done across Apollo Sugar clinics from 2016-2018- Age distribution</a:t>
            </a:r>
            <a:br>
              <a:rPr lang="en-GB" sz="2800" dirty="0" smtClean="0"/>
            </a:br>
            <a:endParaRPr lang="en-GB" sz="2800" dirty="0"/>
          </a:p>
        </p:txBody>
      </p:sp>
      <p:graphicFrame>
        <p:nvGraphicFramePr>
          <p:cNvPr id="6" name="Chart 5"/>
          <p:cNvGraphicFramePr/>
          <p:nvPr>
            <p:extLst>
              <p:ext uri="{D42A27DB-BD31-4B8C-83A1-F6EECF244321}">
                <p14:modId xmlns:p14="http://schemas.microsoft.com/office/powerpoint/2010/main" val="261014493"/>
              </p:ext>
            </p:extLst>
          </p:nvPr>
        </p:nvGraphicFramePr>
        <p:xfrm>
          <a:off x="656822" y="1157549"/>
          <a:ext cx="10120541" cy="3259906"/>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txBox="1">
            <a:spLocks/>
          </p:cNvSpPr>
          <p:nvPr/>
        </p:nvSpPr>
        <p:spPr bwMode="gray">
          <a:xfrm>
            <a:off x="437882" y="5190186"/>
            <a:ext cx="10766738" cy="1133342"/>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defTabSz="685800" rtl="0" eaLnBrk="1" latinLnBrk="0" hangingPunct="1">
              <a:spcBef>
                <a:spcPct val="0"/>
              </a:spcBef>
              <a:buNone/>
              <a:defRPr lang="en-GB" sz="2400" b="1" kern="1200" noProof="0" dirty="0">
                <a:solidFill>
                  <a:schemeClr val="bg1"/>
                </a:solidFill>
                <a:latin typeface="Calibri" panose="020F0502020204030204" pitchFamily="34" charset="0"/>
                <a:ea typeface="+mj-ea"/>
                <a:cs typeface="+mj-cs"/>
              </a:defRPr>
            </a:lvl1pPr>
            <a:lvl2pPr eaLnBrk="1" hangingPunct="1">
              <a:defRPr lang="en-GB" sz="1350" b="1" kern="1200" noProof="0" dirty="0">
                <a:solidFill>
                  <a:schemeClr val="bg1"/>
                </a:solidFill>
                <a:latin typeface="+mj-lt"/>
                <a:ea typeface="+mj-ea"/>
                <a:cs typeface="+mj-cs"/>
              </a:defRPr>
            </a:lvl2pPr>
            <a:lvl3pPr eaLnBrk="1" hangingPunct="1">
              <a:defRPr lang="en-GB" sz="1350" b="1" kern="1200" noProof="0" dirty="0">
                <a:solidFill>
                  <a:schemeClr val="bg1"/>
                </a:solidFill>
                <a:latin typeface="+mj-lt"/>
                <a:ea typeface="+mj-ea"/>
                <a:cs typeface="+mj-cs"/>
              </a:defRPr>
            </a:lvl3pPr>
            <a:lvl4pPr eaLnBrk="1" hangingPunct="1">
              <a:defRPr lang="en-GB" sz="1350" b="1" kern="1200" noProof="0" dirty="0">
                <a:solidFill>
                  <a:schemeClr val="bg1"/>
                </a:solidFill>
                <a:latin typeface="+mj-lt"/>
                <a:ea typeface="+mj-ea"/>
                <a:cs typeface="+mj-cs"/>
              </a:defRPr>
            </a:lvl4pPr>
            <a:lvl5pPr eaLnBrk="1" hangingPunct="1">
              <a:defRPr lang="en-GB" sz="1350" b="1" kern="1200" noProof="0" dirty="0">
                <a:solidFill>
                  <a:schemeClr val="bg1"/>
                </a:solidFill>
                <a:latin typeface="+mj-lt"/>
                <a:ea typeface="+mj-ea"/>
                <a:cs typeface="+mj-cs"/>
              </a:defRPr>
            </a:lvl5pPr>
            <a:lvl6pPr eaLnBrk="1" hangingPunct="1">
              <a:defRPr lang="en-GB" sz="1350" b="1" kern="1200" noProof="0" dirty="0">
                <a:solidFill>
                  <a:schemeClr val="bg1"/>
                </a:solidFill>
                <a:latin typeface="+mj-lt"/>
                <a:ea typeface="+mj-ea"/>
                <a:cs typeface="+mj-cs"/>
              </a:defRPr>
            </a:lvl6pPr>
            <a:lvl7pPr eaLnBrk="1" hangingPunct="1">
              <a:defRPr lang="en-GB" sz="1350" b="1" kern="1200" noProof="0" dirty="0">
                <a:solidFill>
                  <a:schemeClr val="bg1"/>
                </a:solidFill>
                <a:latin typeface="+mj-lt"/>
                <a:ea typeface="+mj-ea"/>
                <a:cs typeface="+mj-cs"/>
              </a:defRPr>
            </a:lvl7pPr>
            <a:lvl8pPr eaLnBrk="1" hangingPunct="1">
              <a:defRPr lang="en-GB" sz="1350" b="1" kern="1200" noProof="0" dirty="0">
                <a:solidFill>
                  <a:schemeClr val="bg1"/>
                </a:solidFill>
                <a:latin typeface="+mj-lt"/>
                <a:ea typeface="+mj-ea"/>
                <a:cs typeface="+mj-cs"/>
              </a:defRPr>
            </a:lvl8pPr>
            <a:lvl9pPr eaLnBrk="1" hangingPunct="1">
              <a:defRPr lang="en-GB" sz="1350" b="1" kern="1200" noProof="0" dirty="0">
                <a:solidFill>
                  <a:schemeClr val="bg1"/>
                </a:solidFill>
                <a:latin typeface="+mj-lt"/>
                <a:ea typeface="+mj-ea"/>
                <a:cs typeface="+mj-cs"/>
              </a:defRPr>
            </a:lvl9pPr>
          </a:lstStyle>
          <a:p>
            <a:pPr marL="342900" indent="-342900">
              <a:buFont typeface="Wingdings" panose="05000000000000000000" pitchFamily="2" charset="2"/>
              <a:buChar char="Ø"/>
            </a:pPr>
            <a:r>
              <a:rPr lang="en-GB" sz="2000" b="0" dirty="0" smtClean="0">
                <a:solidFill>
                  <a:schemeClr val="tx1"/>
                </a:solidFill>
              </a:rPr>
              <a:t>Of 14998 patients who underwent eye examination, 20% were ≤40 years and 80% were &gt;40 years of age.</a:t>
            </a:r>
          </a:p>
          <a:p>
            <a:pPr marL="342900" indent="-342900">
              <a:buFont typeface="Wingdings" panose="05000000000000000000" pitchFamily="2" charset="2"/>
              <a:buChar char="Ø"/>
            </a:pPr>
            <a:r>
              <a:rPr lang="en-GB" sz="2000" b="0" dirty="0" smtClean="0">
                <a:solidFill>
                  <a:schemeClr val="tx1"/>
                </a:solidFill>
              </a:rPr>
              <a:t>Retinopathy changes noticed:</a:t>
            </a:r>
          </a:p>
          <a:p>
            <a:pPr marL="800100" lvl="1" indent="-342900">
              <a:buFont typeface="Arial" panose="020B0604020202020204" pitchFamily="34" charset="0"/>
              <a:buChar char="•"/>
            </a:pPr>
            <a:r>
              <a:rPr lang="en-GB" sz="2000" b="0" dirty="0">
                <a:solidFill>
                  <a:schemeClr val="tx1"/>
                </a:solidFill>
                <a:latin typeface="Calibri" panose="020F0502020204030204" pitchFamily="34" charset="0"/>
                <a:cs typeface="Calibri" panose="020F0502020204030204" pitchFamily="34" charset="0"/>
              </a:rPr>
              <a:t>≤40 </a:t>
            </a:r>
            <a:r>
              <a:rPr lang="en-GB" sz="2000" b="0" dirty="0" smtClean="0">
                <a:solidFill>
                  <a:schemeClr val="tx1"/>
                </a:solidFill>
                <a:latin typeface="Calibri" panose="020F0502020204030204" pitchFamily="34" charset="0"/>
                <a:cs typeface="Calibri" panose="020F0502020204030204" pitchFamily="34" charset="0"/>
              </a:rPr>
              <a:t>years: 3%</a:t>
            </a:r>
          </a:p>
          <a:p>
            <a:pPr marL="800100" lvl="1" indent="-342900">
              <a:buFont typeface="Arial" panose="020B0604020202020204" pitchFamily="34" charset="0"/>
              <a:buChar char="•"/>
            </a:pPr>
            <a:r>
              <a:rPr lang="en-GB" sz="2000" b="0" dirty="0" smtClean="0">
                <a:solidFill>
                  <a:schemeClr val="tx1"/>
                </a:solidFill>
                <a:latin typeface="Calibri" panose="020F0502020204030204" pitchFamily="34" charset="0"/>
                <a:cs typeface="Calibri" panose="020F0502020204030204" pitchFamily="34" charset="0"/>
              </a:rPr>
              <a:t>&gt;40 years: 9%</a:t>
            </a:r>
          </a:p>
          <a:p>
            <a:pPr marL="342900" indent="-342900">
              <a:buFont typeface="Wingdings" panose="05000000000000000000" pitchFamily="2" charset="2"/>
              <a:buChar char="Ø"/>
            </a:pPr>
            <a:endParaRPr lang="en-GB" sz="2000" b="0" dirty="0" smtClean="0">
              <a:solidFill>
                <a:schemeClr val="tx1"/>
              </a:solidFill>
            </a:endParaRPr>
          </a:p>
          <a:p>
            <a:pPr algn="ctr"/>
            <a:r>
              <a:rPr lang="en-GB" sz="2000" b="0" dirty="0" smtClean="0">
                <a:solidFill>
                  <a:schemeClr val="tx1"/>
                </a:solidFill>
              </a:rPr>
              <a:t/>
            </a:r>
            <a:br>
              <a:rPr lang="en-GB" sz="2000" b="0" dirty="0" smtClean="0">
                <a:solidFill>
                  <a:schemeClr val="tx1"/>
                </a:solidFill>
              </a:rPr>
            </a:br>
            <a:endParaRPr lang="en-GB" sz="2000" b="0" dirty="0">
              <a:solidFill>
                <a:schemeClr val="tx1"/>
              </a:solidFill>
            </a:endParaRPr>
          </a:p>
        </p:txBody>
      </p:sp>
      <p:sp>
        <p:nvSpPr>
          <p:cNvPr id="8" name="TextBox 7"/>
          <p:cNvSpPr txBox="1"/>
          <p:nvPr/>
        </p:nvSpPr>
        <p:spPr>
          <a:xfrm>
            <a:off x="335360" y="6591167"/>
            <a:ext cx="9233297" cy="307777"/>
          </a:xfrm>
          <a:prstGeom prst="rect">
            <a:avLst/>
          </a:prstGeom>
          <a:noFill/>
        </p:spPr>
        <p:txBody>
          <a:bodyPr wrap="none" lIns="0" tIns="0" rIns="0" bIns="0" rtlCol="0" anchor="ctr">
            <a:spAutoFit/>
          </a:bodyPr>
          <a:lstStyle/>
          <a:p>
            <a:r>
              <a:rPr lang="en-GB" sz="1000" dirty="0"/>
              <a:t>Apollo Sugar holds the Proprietary right for the content presented. Data or Insights can neither be published nor reproduced without permission from Apollo Sugar	</a:t>
            </a:r>
          </a:p>
          <a:p>
            <a:endParaRPr lang="en-IN" sz="1000" dirty="0" err="1" smtClean="0"/>
          </a:p>
        </p:txBody>
      </p:sp>
    </p:spTree>
    <p:extLst>
      <p:ext uri="{BB962C8B-B14F-4D97-AF65-F5344CB8AC3E}">
        <p14:creationId xmlns:p14="http://schemas.microsoft.com/office/powerpoint/2010/main" val="948812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gray">
          <a:xfrm>
            <a:off x="951401" y="1904651"/>
            <a:ext cx="9512025" cy="2358255"/>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defTabSz="685800" rtl="0" eaLnBrk="1" latinLnBrk="0" hangingPunct="1">
              <a:spcBef>
                <a:spcPct val="0"/>
              </a:spcBef>
              <a:buNone/>
              <a:defRPr lang="en-GB" sz="2400" b="1" kern="1200" noProof="0" dirty="0">
                <a:solidFill>
                  <a:schemeClr val="bg1"/>
                </a:solidFill>
                <a:latin typeface="Calibri" panose="020F0502020204030204" pitchFamily="34" charset="0"/>
                <a:ea typeface="+mj-ea"/>
                <a:cs typeface="+mj-cs"/>
              </a:defRPr>
            </a:lvl1pPr>
            <a:lvl2pPr eaLnBrk="1" hangingPunct="1">
              <a:defRPr lang="en-GB" sz="1350" b="1" kern="1200" noProof="0" dirty="0">
                <a:solidFill>
                  <a:schemeClr val="bg1"/>
                </a:solidFill>
                <a:latin typeface="+mj-lt"/>
                <a:ea typeface="+mj-ea"/>
                <a:cs typeface="+mj-cs"/>
              </a:defRPr>
            </a:lvl2pPr>
            <a:lvl3pPr eaLnBrk="1" hangingPunct="1">
              <a:defRPr lang="en-GB" sz="1350" b="1" kern="1200" noProof="0" dirty="0">
                <a:solidFill>
                  <a:schemeClr val="bg1"/>
                </a:solidFill>
                <a:latin typeface="+mj-lt"/>
                <a:ea typeface="+mj-ea"/>
                <a:cs typeface="+mj-cs"/>
              </a:defRPr>
            </a:lvl3pPr>
            <a:lvl4pPr eaLnBrk="1" hangingPunct="1">
              <a:defRPr lang="en-GB" sz="1350" b="1" kern="1200" noProof="0" dirty="0">
                <a:solidFill>
                  <a:schemeClr val="bg1"/>
                </a:solidFill>
                <a:latin typeface="+mj-lt"/>
                <a:ea typeface="+mj-ea"/>
                <a:cs typeface="+mj-cs"/>
              </a:defRPr>
            </a:lvl4pPr>
            <a:lvl5pPr eaLnBrk="1" hangingPunct="1">
              <a:defRPr lang="en-GB" sz="1350" b="1" kern="1200" noProof="0" dirty="0">
                <a:solidFill>
                  <a:schemeClr val="bg1"/>
                </a:solidFill>
                <a:latin typeface="+mj-lt"/>
                <a:ea typeface="+mj-ea"/>
                <a:cs typeface="+mj-cs"/>
              </a:defRPr>
            </a:lvl5pPr>
            <a:lvl6pPr eaLnBrk="1" hangingPunct="1">
              <a:defRPr lang="en-GB" sz="1350" b="1" kern="1200" noProof="0" dirty="0">
                <a:solidFill>
                  <a:schemeClr val="bg1"/>
                </a:solidFill>
                <a:latin typeface="+mj-lt"/>
                <a:ea typeface="+mj-ea"/>
                <a:cs typeface="+mj-cs"/>
              </a:defRPr>
            </a:lvl6pPr>
            <a:lvl7pPr eaLnBrk="1" hangingPunct="1">
              <a:defRPr lang="en-GB" sz="1350" b="1" kern="1200" noProof="0" dirty="0">
                <a:solidFill>
                  <a:schemeClr val="bg1"/>
                </a:solidFill>
                <a:latin typeface="+mj-lt"/>
                <a:ea typeface="+mj-ea"/>
                <a:cs typeface="+mj-cs"/>
              </a:defRPr>
            </a:lvl7pPr>
            <a:lvl8pPr eaLnBrk="1" hangingPunct="1">
              <a:defRPr lang="en-GB" sz="1350" b="1" kern="1200" noProof="0" dirty="0">
                <a:solidFill>
                  <a:schemeClr val="bg1"/>
                </a:solidFill>
                <a:latin typeface="+mj-lt"/>
                <a:ea typeface="+mj-ea"/>
                <a:cs typeface="+mj-cs"/>
              </a:defRPr>
            </a:lvl8pPr>
            <a:lvl9pPr eaLnBrk="1" hangingPunct="1">
              <a:defRPr lang="en-GB" sz="1350" b="1" kern="1200" noProof="0" dirty="0">
                <a:solidFill>
                  <a:schemeClr val="bg1"/>
                </a:solidFill>
                <a:latin typeface="+mj-lt"/>
                <a:ea typeface="+mj-ea"/>
                <a:cs typeface="+mj-cs"/>
              </a:defRPr>
            </a:lvl9pPr>
          </a:lstStyle>
          <a:p>
            <a:pPr algn="ctr"/>
            <a:r>
              <a:rPr lang="en-GB" sz="3200" dirty="0" smtClean="0">
                <a:solidFill>
                  <a:schemeClr val="tx1"/>
                </a:solidFill>
              </a:rPr>
              <a:t>Our Research publications on Diabetic retinopathy</a:t>
            </a:r>
            <a:endParaRPr lang="en-GB" sz="3200" dirty="0">
              <a:solidFill>
                <a:schemeClr val="tx1"/>
              </a:solidFill>
            </a:endParaRPr>
          </a:p>
        </p:txBody>
      </p:sp>
      <p:sp>
        <p:nvSpPr>
          <p:cNvPr id="5" name="TextBox 4"/>
          <p:cNvSpPr txBox="1"/>
          <p:nvPr/>
        </p:nvSpPr>
        <p:spPr>
          <a:xfrm>
            <a:off x="335360" y="6591167"/>
            <a:ext cx="9233297" cy="307777"/>
          </a:xfrm>
          <a:prstGeom prst="rect">
            <a:avLst/>
          </a:prstGeom>
          <a:noFill/>
        </p:spPr>
        <p:txBody>
          <a:bodyPr wrap="none" lIns="0" tIns="0" rIns="0" bIns="0" rtlCol="0" anchor="ctr">
            <a:spAutoFit/>
          </a:bodyPr>
          <a:lstStyle/>
          <a:p>
            <a:r>
              <a:rPr lang="en-GB" sz="1000" dirty="0"/>
              <a:t>Apollo Sugar holds the Proprietary right for the content presented. Data or Insights can neither be published nor reproduced without permission from Apollo Sugar	</a:t>
            </a:r>
          </a:p>
          <a:p>
            <a:endParaRPr lang="en-IN" sz="1000" dirty="0" err="1" smtClean="0"/>
          </a:p>
        </p:txBody>
      </p:sp>
    </p:spTree>
    <p:extLst>
      <p:ext uri="{BB962C8B-B14F-4D97-AF65-F5344CB8AC3E}">
        <p14:creationId xmlns:p14="http://schemas.microsoft.com/office/powerpoint/2010/main" val="1130863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95936"/>
            <a:ext cx="7933385" cy="896152"/>
          </a:xfrm>
        </p:spPr>
        <p:txBody>
          <a:bodyPr/>
          <a:lstStyle/>
          <a:p>
            <a:r>
              <a:rPr lang="en-US" sz="2400" dirty="0" smtClean="0"/>
              <a:t/>
            </a:r>
            <a:br>
              <a:rPr lang="en-US" sz="2400" dirty="0" smtClean="0"/>
            </a:br>
            <a:r>
              <a:rPr lang="en-US" sz="2400" dirty="0" smtClean="0"/>
              <a:t>Prevalence </a:t>
            </a:r>
            <a:r>
              <a:rPr lang="en-US" sz="2400" dirty="0"/>
              <a:t>of Diabetes Eye Disease and its Correlation with Renal Function in a Chain of Community Clinics in India</a:t>
            </a:r>
            <a:br>
              <a:rPr lang="en-US" sz="2400" dirty="0"/>
            </a:br>
            <a:endParaRPr lang="en-US" sz="2400" dirty="0"/>
          </a:p>
        </p:txBody>
      </p:sp>
      <p:sp>
        <p:nvSpPr>
          <p:cNvPr id="3" name="Rectangle 2"/>
          <p:cNvSpPr/>
          <p:nvPr/>
        </p:nvSpPr>
        <p:spPr>
          <a:xfrm>
            <a:off x="180304" y="1089026"/>
            <a:ext cx="7379595" cy="5463034"/>
          </a:xfrm>
          <a:prstGeom prst="rect">
            <a:avLst/>
          </a:prstGeom>
        </p:spPr>
        <p:txBody>
          <a:bodyPr wrap="square">
            <a:spAutoFit/>
          </a:bodyPr>
          <a:lstStyle/>
          <a:p>
            <a:pPr algn="just">
              <a:spcBef>
                <a:spcPts val="600"/>
              </a:spcBef>
            </a:pPr>
            <a:r>
              <a:rPr lang="en-US" sz="1400" b="1" i="1" dirty="0" smtClean="0">
                <a:latin typeface="Times New Roman" panose="02020603050405020304" pitchFamily="18" charset="0"/>
                <a:cs typeface="Times New Roman" panose="02020603050405020304" pitchFamily="18" charset="0"/>
              </a:rPr>
              <a:t>Kalpana Dash, Krishna G Seshadri, </a:t>
            </a:r>
            <a:r>
              <a:rPr lang="en-US" sz="1400" i="1" dirty="0" smtClean="0">
                <a:latin typeface="Times New Roman" panose="02020603050405020304" pitchFamily="18" charset="0"/>
                <a:cs typeface="Times New Roman" panose="02020603050405020304" pitchFamily="18" charset="0"/>
              </a:rPr>
              <a:t>Apollo Sugar Research Group</a:t>
            </a:r>
          </a:p>
          <a:p>
            <a:pPr algn="just">
              <a:spcBef>
                <a:spcPts val="600"/>
              </a:spcBef>
            </a:pPr>
            <a:endParaRPr lang="en-US" sz="1400" b="1" dirty="0" smtClean="0">
              <a:latin typeface="Times New Roman" panose="02020603050405020304" pitchFamily="18" charset="0"/>
              <a:cs typeface="Times New Roman" panose="02020603050405020304" pitchFamily="18" charset="0"/>
            </a:endParaRPr>
          </a:p>
          <a:p>
            <a:pPr algn="just">
              <a:spcBef>
                <a:spcPts val="600"/>
              </a:spcBef>
            </a:pPr>
            <a:r>
              <a:rPr lang="en-US" sz="1400" b="1" dirty="0" smtClean="0">
                <a:solidFill>
                  <a:srgbClr val="002060"/>
                </a:solidFill>
                <a:latin typeface="Times New Roman" panose="02020603050405020304" pitchFamily="18" charset="0"/>
                <a:cs typeface="Times New Roman" panose="02020603050405020304" pitchFamily="18" charset="0"/>
              </a:rPr>
              <a:t>Objective: </a:t>
            </a:r>
            <a:r>
              <a:rPr lang="en-US" sz="1400" dirty="0" smtClean="0">
                <a:latin typeface="Times New Roman" panose="02020603050405020304" pitchFamily="18" charset="0"/>
                <a:cs typeface="Times New Roman" panose="02020603050405020304" pitchFamily="18" charset="0"/>
              </a:rPr>
              <a:t>To</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determine the prevalence of DED and its association with glomerular filtration rate (GFR) in a community clinic population across sugar clinics in India</a:t>
            </a:r>
          </a:p>
          <a:p>
            <a:pPr algn="just">
              <a:spcBef>
                <a:spcPts val="600"/>
              </a:spcBef>
            </a:pPr>
            <a:r>
              <a:rPr lang="en-US" sz="1400" b="1" dirty="0" smtClean="0">
                <a:solidFill>
                  <a:srgbClr val="002060"/>
                </a:solidFill>
                <a:latin typeface="Times New Roman" panose="02020603050405020304" pitchFamily="18" charset="0"/>
                <a:cs typeface="Times New Roman" panose="02020603050405020304" pitchFamily="18" charset="0"/>
              </a:rPr>
              <a:t>Results:</a:t>
            </a:r>
            <a:r>
              <a:rPr lang="en-US" sz="1400" dirty="0" smtClean="0">
                <a:solidFill>
                  <a:srgbClr val="002060"/>
                </a:solidFill>
                <a:latin typeface="Times New Roman" panose="02020603050405020304" pitchFamily="18" charset="0"/>
                <a:cs typeface="Times New Roman" panose="02020603050405020304" pitchFamily="18" charset="0"/>
              </a:rPr>
              <a:t> </a:t>
            </a:r>
          </a:p>
          <a:p>
            <a:pPr marL="285750" indent="-285750" algn="just">
              <a:spcBef>
                <a:spcPts val="600"/>
              </a:spcBef>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A </a:t>
            </a:r>
            <a:r>
              <a:rPr lang="en-US" sz="1400" dirty="0">
                <a:latin typeface="Times New Roman" panose="02020603050405020304" pitchFamily="18" charset="0"/>
                <a:cs typeface="Times New Roman" panose="02020603050405020304" pitchFamily="18" charset="0"/>
              </a:rPr>
              <a:t>total of 1547 T2D patients were analysed, among these patients diabetes associated eye diseases were observed in 204 (13.1%) patients, their mean (SD) age was 56.7 (10.0) years.</a:t>
            </a:r>
          </a:p>
          <a:p>
            <a:pPr marL="285750" indent="-285750" algn="just">
              <a:spcBef>
                <a:spcPts val="600"/>
              </a:spcBef>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Though not significant DED prevalence was higher among male (122 [59.8%]) patients compared to females (82 [40.2%]) patients. </a:t>
            </a:r>
          </a:p>
          <a:p>
            <a:pPr marL="285750" indent="-285750" algn="just">
              <a:spcBef>
                <a:spcPts val="600"/>
              </a:spcBef>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Further, out of total 1547 T2D patients, GFR was calculated for 443 patients with mean GFR value of 91.2 (30.2) mg/ml/1.73 m2. Of these patients 388 (87.5%) had GFR ≥60 and 55 (12.5%) patients had GFR ≤</a:t>
            </a:r>
            <a:r>
              <a:rPr lang="en-US" sz="1400" dirty="0" smtClean="0">
                <a:latin typeface="Times New Roman" panose="02020603050405020304" pitchFamily="18" charset="0"/>
                <a:cs typeface="Times New Roman" panose="02020603050405020304" pitchFamily="18" charset="0"/>
              </a:rPr>
              <a:t>60</a:t>
            </a:r>
            <a:endParaRPr lang="en-US" sz="1400" dirty="0">
              <a:latin typeface="Times New Roman" panose="02020603050405020304" pitchFamily="18" charset="0"/>
              <a:cs typeface="Times New Roman" panose="02020603050405020304" pitchFamily="18" charset="0"/>
            </a:endParaRPr>
          </a:p>
          <a:p>
            <a:pPr marL="285750" indent="-285750" algn="just">
              <a:spcBef>
                <a:spcPts val="600"/>
              </a:spcBef>
              <a:buFont typeface="Arial" panose="020B0604020202020204" pitchFamily="34" charset="0"/>
              <a:buChar char="•"/>
            </a:pPr>
            <a:r>
              <a:rPr lang="en-US" sz="1400" dirty="0">
                <a:solidFill>
                  <a:srgbClr val="00338D"/>
                </a:solidFill>
                <a:latin typeface="Times New Roman" panose="02020603050405020304" pitchFamily="18" charset="0"/>
                <a:cs typeface="Times New Roman" panose="02020603050405020304" pitchFamily="18" charset="0"/>
              </a:rPr>
              <a:t>Among 443 patients with GFR calculated, DED was observed in 79 (17.8%) patients, mean (SD) age 55.5 (13.8) years; among them 49 (62%) males and 30 (38%) females. </a:t>
            </a:r>
          </a:p>
          <a:p>
            <a:pPr marL="285750" indent="-285750" algn="just">
              <a:spcBef>
                <a:spcPts val="600"/>
              </a:spcBef>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GFR was significantly lower in patients with DED compared to patients without DED (79.4 vs. 93.8 mg/ml/1.73m2; p=0.000). </a:t>
            </a:r>
          </a:p>
          <a:p>
            <a:pPr marL="285750" indent="-285750" algn="just">
              <a:spcBef>
                <a:spcPts val="600"/>
              </a:spcBef>
              <a:buFont typeface="Arial" panose="020B0604020202020204" pitchFamily="34" charset="0"/>
              <a:buChar char="•"/>
            </a:pPr>
            <a:r>
              <a:rPr lang="en-US" sz="1400" dirty="0">
                <a:solidFill>
                  <a:srgbClr val="00338D"/>
                </a:solidFill>
                <a:latin typeface="Times New Roman" panose="02020603050405020304" pitchFamily="18" charset="0"/>
                <a:cs typeface="Times New Roman" panose="02020603050405020304" pitchFamily="18" charset="0"/>
              </a:rPr>
              <a:t>Prevalence of DED in patients with GFR ≤60 was higher compared to patients with </a:t>
            </a:r>
            <a:r>
              <a:rPr lang="en-US" sz="1400" dirty="0" smtClean="0">
                <a:solidFill>
                  <a:srgbClr val="00338D"/>
                </a:solidFill>
                <a:latin typeface="Times New Roman" panose="02020603050405020304" pitchFamily="18" charset="0"/>
                <a:cs typeface="Times New Roman" panose="02020603050405020304" pitchFamily="18" charset="0"/>
              </a:rPr>
              <a:t/>
            </a:r>
            <a:br>
              <a:rPr lang="en-US" sz="1400" dirty="0" smtClean="0">
                <a:solidFill>
                  <a:srgbClr val="00338D"/>
                </a:solidFill>
                <a:latin typeface="Times New Roman" panose="02020603050405020304" pitchFamily="18" charset="0"/>
                <a:cs typeface="Times New Roman" panose="02020603050405020304" pitchFamily="18" charset="0"/>
              </a:rPr>
            </a:br>
            <a:r>
              <a:rPr lang="en-US" sz="1400" dirty="0" smtClean="0">
                <a:solidFill>
                  <a:srgbClr val="00338D"/>
                </a:solidFill>
                <a:latin typeface="Times New Roman" panose="02020603050405020304" pitchFamily="18" charset="0"/>
                <a:cs typeface="Times New Roman" panose="02020603050405020304" pitchFamily="18" charset="0"/>
              </a:rPr>
              <a:t>GFR </a:t>
            </a:r>
            <a:r>
              <a:rPr lang="en-US" sz="1400" dirty="0">
                <a:solidFill>
                  <a:srgbClr val="00338D"/>
                </a:solidFill>
                <a:latin typeface="Times New Roman" panose="02020603050405020304" pitchFamily="18" charset="0"/>
                <a:cs typeface="Times New Roman" panose="02020603050405020304" pitchFamily="18" charset="0"/>
              </a:rPr>
              <a:t>≥60 (38% vs. 15%; p=0.000). </a:t>
            </a:r>
          </a:p>
          <a:p>
            <a:pPr marL="285750" indent="-285750" algn="just">
              <a:spcBef>
                <a:spcPts val="600"/>
              </a:spcBef>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Although there was high preponderance of male diabetes patients, there was no specific gender variation with DED prevalence in both GFR ≥60 and ≤60 group patients.</a:t>
            </a:r>
          </a:p>
          <a:p>
            <a:pPr algn="just">
              <a:spcBef>
                <a:spcPts val="600"/>
              </a:spcBef>
            </a:pPr>
            <a:endParaRPr lang="en-US" sz="1400" b="1" dirty="0" smtClean="0">
              <a:solidFill>
                <a:srgbClr val="002060"/>
              </a:solidFill>
              <a:latin typeface="Times New Roman" panose="02020603050405020304" pitchFamily="18" charset="0"/>
              <a:cs typeface="Times New Roman" panose="02020603050405020304" pitchFamily="18" charset="0"/>
            </a:endParaRPr>
          </a:p>
        </p:txBody>
      </p:sp>
      <p:graphicFrame>
        <p:nvGraphicFramePr>
          <p:cNvPr id="6" name="Chart 5"/>
          <p:cNvGraphicFramePr/>
          <p:nvPr>
            <p:extLst/>
          </p:nvPr>
        </p:nvGraphicFramePr>
        <p:xfrm>
          <a:off x="7626219" y="1209379"/>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8123228" y="1274060"/>
            <a:ext cx="3603743" cy="307777"/>
          </a:xfrm>
          <a:prstGeom prst="rect">
            <a:avLst/>
          </a:prstGeom>
        </p:spPr>
        <p:txBody>
          <a:bodyPr wrap="none">
            <a:spAutoFit/>
          </a:bodyPr>
          <a:lstStyle/>
          <a:p>
            <a:r>
              <a:rPr lang="en-US" sz="1400" b="1" dirty="0">
                <a:latin typeface="Times New Roman" panose="02020603050405020304" pitchFamily="18" charset="0"/>
                <a:cs typeface="Times New Roman" panose="02020603050405020304" pitchFamily="18" charset="0"/>
              </a:rPr>
              <a:t>Prevalence of DED in low GFR T2D patients</a:t>
            </a:r>
          </a:p>
        </p:txBody>
      </p:sp>
      <p:sp>
        <p:nvSpPr>
          <p:cNvPr id="8" name="Rounded Rectangle 7"/>
          <p:cNvSpPr/>
          <p:nvPr/>
        </p:nvSpPr>
        <p:spPr>
          <a:xfrm>
            <a:off x="7559899" y="3896014"/>
            <a:ext cx="4546241" cy="2656046"/>
          </a:xfrm>
          <a:prstGeom prst="roundRect">
            <a:avLst/>
          </a:prstGeom>
          <a:solidFill>
            <a:schemeClr val="accent3">
              <a:lumMod val="40000"/>
              <a:lumOff val="60000"/>
            </a:schemeClr>
          </a:solidFill>
        </p:spPr>
        <p:txBody>
          <a:bodyPr wrap="square">
            <a:spAutoFit/>
          </a:bodyPr>
          <a:lstStyle/>
          <a:p>
            <a:pPr algn="just">
              <a:spcBef>
                <a:spcPts val="600"/>
              </a:spcBef>
            </a:pPr>
            <a:r>
              <a:rPr lang="en-US" sz="1400" b="1" dirty="0">
                <a:solidFill>
                  <a:srgbClr val="002060"/>
                </a:solidFill>
                <a:latin typeface="Times New Roman" panose="02020603050405020304" pitchFamily="18" charset="0"/>
                <a:cs typeface="Times New Roman" panose="02020603050405020304" pitchFamily="18" charset="0"/>
              </a:rPr>
              <a:t>Conclusion:</a:t>
            </a:r>
            <a:r>
              <a:rPr lang="en-US" sz="1400" dirty="0">
                <a:solidFill>
                  <a:srgbClr val="002060"/>
                </a:solidFill>
                <a:latin typeface="Times New Roman" panose="02020603050405020304" pitchFamily="18" charset="0"/>
                <a:cs typeface="Times New Roman" panose="02020603050405020304" pitchFamily="18" charset="0"/>
              </a:rPr>
              <a:t> </a:t>
            </a:r>
          </a:p>
          <a:p>
            <a:pPr marL="285750" indent="-285750" algn="just">
              <a:spcBef>
                <a:spcPts val="600"/>
              </a:spcBef>
              <a:buFont typeface="Arial" panose="020B0604020202020204" pitchFamily="34" charset="0"/>
              <a:buChar char="•"/>
            </a:pPr>
            <a:r>
              <a:rPr lang="en-US" sz="1400" dirty="0">
                <a:solidFill>
                  <a:srgbClr val="00338D"/>
                </a:solidFill>
                <a:latin typeface="Times New Roman" panose="02020603050405020304" pitchFamily="18" charset="0"/>
                <a:cs typeface="Times New Roman" panose="02020603050405020304" pitchFamily="18" charset="0"/>
              </a:rPr>
              <a:t>The current study is one among the few studies that reported the association of eye disease with low GFR may suggest the presence of DKD in a community</a:t>
            </a:r>
            <a:r>
              <a:rPr lang="en-US" sz="1400" dirty="0">
                <a:latin typeface="Times New Roman" panose="02020603050405020304" pitchFamily="18" charset="0"/>
                <a:cs typeface="Times New Roman" panose="02020603050405020304" pitchFamily="18" charset="0"/>
              </a:rPr>
              <a:t>, thus, reiterating the significance of early screening for eye complications in community based diabetes practices. </a:t>
            </a:r>
          </a:p>
          <a:p>
            <a:pPr marL="285750" indent="-285750" algn="just">
              <a:spcBef>
                <a:spcPts val="600"/>
              </a:spcBef>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Therefore, implementing these real time clinical observations into clinical decision pathways may improve the quality of health care delivery.</a:t>
            </a:r>
          </a:p>
        </p:txBody>
      </p:sp>
      <p:pic>
        <p:nvPicPr>
          <p:cNvPr id="10" name="Picture 9"/>
          <p:cNvPicPr>
            <a:picLocks noChangeAspect="1"/>
          </p:cNvPicPr>
          <p:nvPr/>
        </p:nvPicPr>
        <p:blipFill rotWithShape="1">
          <a:blip r:embed="rId3"/>
          <a:srcRect l="6986" t="48165" r="76013" b="35821"/>
          <a:stretch/>
        </p:blipFill>
        <p:spPr>
          <a:xfrm>
            <a:off x="20609" y="12879"/>
            <a:ext cx="1601738" cy="1005840"/>
          </a:xfrm>
          <a:prstGeom prst="rect">
            <a:avLst/>
          </a:prstGeom>
        </p:spPr>
      </p:pic>
      <p:sp>
        <p:nvSpPr>
          <p:cNvPr id="9" name="TextBox 8"/>
          <p:cNvSpPr txBox="1"/>
          <p:nvPr/>
        </p:nvSpPr>
        <p:spPr>
          <a:xfrm>
            <a:off x="335360" y="6591167"/>
            <a:ext cx="9233297" cy="307777"/>
          </a:xfrm>
          <a:prstGeom prst="rect">
            <a:avLst/>
          </a:prstGeom>
          <a:noFill/>
        </p:spPr>
        <p:txBody>
          <a:bodyPr wrap="none" lIns="0" tIns="0" rIns="0" bIns="0" rtlCol="0" anchor="ctr">
            <a:spAutoFit/>
          </a:bodyPr>
          <a:lstStyle/>
          <a:p>
            <a:r>
              <a:rPr lang="en-GB" sz="1000" dirty="0"/>
              <a:t>Apollo Sugar holds the Proprietary right for the content presented. Data or Insights can neither be published nor reproduced without permission from Apollo Sugar	</a:t>
            </a:r>
          </a:p>
          <a:p>
            <a:endParaRPr lang="en-IN" sz="1000" dirty="0" err="1" smtClean="0"/>
          </a:p>
        </p:txBody>
      </p:sp>
    </p:spTree>
    <p:extLst>
      <p:ext uri="{BB962C8B-B14F-4D97-AF65-F5344CB8AC3E}">
        <p14:creationId xmlns:p14="http://schemas.microsoft.com/office/powerpoint/2010/main" val="32254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089" y="2359672"/>
            <a:ext cx="9512025" cy="792088"/>
          </a:xfrm>
        </p:spPr>
        <p:txBody>
          <a:bodyPr/>
          <a:lstStyle/>
          <a:p>
            <a:pPr algn="ctr"/>
            <a:r>
              <a:rPr lang="en-GB" sz="5400" dirty="0" smtClean="0">
                <a:solidFill>
                  <a:schemeClr val="tx1"/>
                </a:solidFill>
              </a:rPr>
              <a:t>Thank you.</a:t>
            </a:r>
            <a:br>
              <a:rPr lang="en-GB" sz="5400" dirty="0" smtClean="0">
                <a:solidFill>
                  <a:schemeClr val="tx1"/>
                </a:solidFill>
              </a:rPr>
            </a:br>
            <a:r>
              <a:rPr lang="en-GB" sz="5400" dirty="0" smtClean="0">
                <a:solidFill>
                  <a:schemeClr val="tx1"/>
                </a:solidFill>
              </a:rPr>
              <a:t>Reach us on 18001031010</a:t>
            </a:r>
            <a:br>
              <a:rPr lang="en-GB" sz="5400" dirty="0" smtClean="0">
                <a:solidFill>
                  <a:schemeClr val="tx1"/>
                </a:solidFill>
              </a:rPr>
            </a:br>
            <a:r>
              <a:rPr lang="en-GB" sz="5400" dirty="0" smtClean="0">
                <a:solidFill>
                  <a:schemeClr val="tx1"/>
                </a:solidFill>
              </a:rPr>
              <a:t> </a:t>
            </a:r>
            <a:endParaRPr lang="en-GB" sz="5400" dirty="0">
              <a:solidFill>
                <a:schemeClr val="tx1"/>
              </a:solidFill>
            </a:endParaRPr>
          </a:p>
        </p:txBody>
      </p:sp>
      <p:sp>
        <p:nvSpPr>
          <p:cNvPr id="3" name="TextBox 2"/>
          <p:cNvSpPr txBox="1"/>
          <p:nvPr/>
        </p:nvSpPr>
        <p:spPr>
          <a:xfrm>
            <a:off x="335360" y="6591167"/>
            <a:ext cx="9233297" cy="307777"/>
          </a:xfrm>
          <a:prstGeom prst="rect">
            <a:avLst/>
          </a:prstGeom>
          <a:noFill/>
        </p:spPr>
        <p:txBody>
          <a:bodyPr wrap="none" lIns="0" tIns="0" rIns="0" bIns="0" rtlCol="0" anchor="ctr">
            <a:spAutoFit/>
          </a:bodyPr>
          <a:lstStyle/>
          <a:p>
            <a:r>
              <a:rPr lang="en-GB" sz="1000" dirty="0"/>
              <a:t>Apollo Sugar holds the Proprietary right for the content presented. Data or Insights can neither be published nor reproduced without permission from Apollo Sugar	</a:t>
            </a:r>
          </a:p>
          <a:p>
            <a:endParaRPr lang="en-IN" sz="1000" dirty="0" err="1" smtClean="0"/>
          </a:p>
        </p:txBody>
      </p:sp>
      <p:sp>
        <p:nvSpPr>
          <p:cNvPr id="4" name="TextBox 3"/>
          <p:cNvSpPr txBox="1"/>
          <p:nvPr/>
        </p:nvSpPr>
        <p:spPr>
          <a:xfrm>
            <a:off x="335361" y="4902100"/>
            <a:ext cx="5138160" cy="1723549"/>
          </a:xfrm>
          <a:prstGeom prst="rect">
            <a:avLst/>
          </a:prstGeom>
          <a:noFill/>
        </p:spPr>
        <p:txBody>
          <a:bodyPr wrap="square" lIns="0" tIns="0" rIns="0" bIns="0" rtlCol="0">
            <a:spAutoFit/>
          </a:bodyPr>
          <a:lstStyle/>
          <a:p>
            <a:r>
              <a:rPr lang="en-GB" sz="1600" b="1" dirty="0">
                <a:latin typeface="Calibri" panose="020F0502020204030204" pitchFamily="34" charset="0"/>
                <a:cs typeface="Calibri" panose="020F0502020204030204" pitchFamily="34" charset="0"/>
              </a:rPr>
              <a:t>For Queries/ Concerns/Research </a:t>
            </a:r>
            <a:r>
              <a:rPr lang="en-GB" sz="1600" b="1" dirty="0" smtClean="0">
                <a:latin typeface="Calibri" panose="020F0502020204030204" pitchFamily="34" charset="0"/>
                <a:cs typeface="Calibri" panose="020F0502020204030204" pitchFamily="34" charset="0"/>
              </a:rPr>
              <a:t>initiatives, contact</a:t>
            </a:r>
            <a:r>
              <a:rPr lang="en-GB" sz="1600" dirty="0">
                <a:latin typeface="Calibri" panose="020F0502020204030204" pitchFamily="34" charset="0"/>
                <a:cs typeface="Calibri" panose="020F0502020204030204" pitchFamily="34" charset="0"/>
              </a:rPr>
              <a:t>:</a:t>
            </a:r>
            <a:br>
              <a:rPr lang="en-GB" sz="1600" dirty="0">
                <a:latin typeface="Calibri" panose="020F0502020204030204" pitchFamily="34" charset="0"/>
                <a:cs typeface="Calibri" panose="020F0502020204030204" pitchFamily="34" charset="0"/>
              </a:rPr>
            </a:br>
            <a:r>
              <a:rPr lang="en-GB" sz="1600" dirty="0" err="1">
                <a:latin typeface="Calibri" panose="020F0502020204030204" pitchFamily="34" charset="0"/>
                <a:cs typeface="Calibri" panose="020F0502020204030204" pitchFamily="34" charset="0"/>
              </a:rPr>
              <a:t>Dr.</a:t>
            </a:r>
            <a:r>
              <a:rPr lang="en-GB" sz="1600" dirty="0">
                <a:latin typeface="Calibri" panose="020F0502020204030204" pitchFamily="34" charset="0"/>
                <a:cs typeface="Calibri" panose="020F0502020204030204" pitchFamily="34" charset="0"/>
              </a:rPr>
              <a:t> Vamsi Krishna Kolukula</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Head- Clinical Excellence, </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Apollo Sugar Clinics</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Mail: </a:t>
            </a:r>
            <a:r>
              <a:rPr lang="en-GB" sz="1600" dirty="0">
                <a:latin typeface="Calibri" panose="020F0502020204030204" pitchFamily="34" charset="0"/>
                <a:cs typeface="Calibri" panose="020F0502020204030204" pitchFamily="34" charset="0"/>
                <a:hlinkClick r:id="rId3"/>
              </a:rPr>
              <a:t>drvamsi.kolukula@apollosugar.com</a:t>
            </a:r>
            <a:r>
              <a:rPr lang="en-GB" sz="1600" dirty="0">
                <a:latin typeface="Calibri" panose="020F0502020204030204" pitchFamily="34" charset="0"/>
                <a:cs typeface="Calibri" panose="020F0502020204030204" pitchFamily="34" charset="0"/>
              </a:rPr>
              <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Contact no: 9515132411</a:t>
            </a:r>
            <a:br>
              <a:rPr lang="en-GB" sz="1600" dirty="0">
                <a:latin typeface="Calibri" panose="020F0502020204030204" pitchFamily="34" charset="0"/>
                <a:cs typeface="Calibri" panose="020F0502020204030204" pitchFamily="34" charset="0"/>
              </a:rPr>
            </a:br>
            <a:endParaRPr lang="en-GB" sz="1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4214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val="0"/>
              </a:ext>
            </a:extLst>
          </a:blip>
          <a:srcRect l="3718" t="9620" r="3021" b="8494"/>
          <a:stretch/>
        </p:blipFill>
        <p:spPr>
          <a:xfrm>
            <a:off x="65628" y="1679359"/>
            <a:ext cx="8516669" cy="4353579"/>
          </a:xfrm>
          <a:prstGeom prst="rect">
            <a:avLst/>
          </a:prstGeom>
        </p:spPr>
      </p:pic>
      <p:sp>
        <p:nvSpPr>
          <p:cNvPr id="2" name="Title 1"/>
          <p:cNvSpPr>
            <a:spLocks noGrp="1"/>
          </p:cNvSpPr>
          <p:nvPr>
            <p:ph type="title"/>
          </p:nvPr>
        </p:nvSpPr>
        <p:spPr/>
        <p:txBody>
          <a:bodyPr/>
          <a:lstStyle/>
          <a:p>
            <a:r>
              <a:rPr lang="en-IN" sz="3200" dirty="0" smtClean="0"/>
              <a:t>What is our integrated care model?</a:t>
            </a:r>
            <a:endParaRPr lang="en-IN" sz="3200" dirty="0"/>
          </a:p>
        </p:txBody>
      </p:sp>
      <p:graphicFrame>
        <p:nvGraphicFramePr>
          <p:cNvPr id="5" name="Diagram 4"/>
          <p:cNvGraphicFramePr/>
          <p:nvPr>
            <p:extLst/>
          </p:nvPr>
        </p:nvGraphicFramePr>
        <p:xfrm>
          <a:off x="7738723" y="1830919"/>
          <a:ext cx="3555206" cy="3821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10240350" y="1503333"/>
            <a:ext cx="1796975" cy="811928"/>
          </a:xfrm>
          <a:prstGeom prst="roundRect">
            <a:avLst/>
          </a:prstGeom>
          <a:solidFill>
            <a:schemeClr val="accent4">
              <a:lumMod val="50000"/>
              <a:alpha val="6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200" b="1" dirty="0">
                <a:solidFill>
                  <a:srgbClr val="FFFF00"/>
                </a:solidFill>
                <a:latin typeface="Calibri" pitchFamily="34" charset="0"/>
                <a:cs typeface="Calibri" pitchFamily="34" charset="0"/>
              </a:rPr>
              <a:t>Self- discipline </a:t>
            </a:r>
            <a:r>
              <a:rPr lang="en-US" sz="1200" b="1" dirty="0">
                <a:latin typeface="Calibri" pitchFamily="34" charset="0"/>
                <a:cs typeface="Calibri" pitchFamily="34" charset="0"/>
              </a:rPr>
              <a:t>achieved by Sugar education and Awareness</a:t>
            </a:r>
          </a:p>
        </p:txBody>
      </p:sp>
      <p:sp>
        <p:nvSpPr>
          <p:cNvPr id="7" name="Rounded Rectangle 6"/>
          <p:cNvSpPr/>
          <p:nvPr/>
        </p:nvSpPr>
        <p:spPr>
          <a:xfrm>
            <a:off x="10240350" y="2461452"/>
            <a:ext cx="1796975" cy="857196"/>
          </a:xfrm>
          <a:prstGeom prst="roundRect">
            <a:avLst/>
          </a:prstGeom>
          <a:solidFill>
            <a:schemeClr val="accent4">
              <a:lumMod val="50000"/>
              <a:alpha val="6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200" b="1" dirty="0">
                <a:solidFill>
                  <a:srgbClr val="FFFF00"/>
                </a:solidFill>
                <a:latin typeface="Calibri" pitchFamily="34" charset="0"/>
                <a:cs typeface="Calibri" pitchFamily="34" charset="0"/>
              </a:rPr>
              <a:t>Monitoring</a:t>
            </a:r>
            <a:r>
              <a:rPr lang="en-US" sz="1200" b="1" dirty="0">
                <a:latin typeface="Calibri" pitchFamily="34" charset="0"/>
                <a:cs typeface="Calibri" pitchFamily="34" charset="0"/>
              </a:rPr>
              <a:t> and Medication : SMBG, Acceptance and Compliance</a:t>
            </a:r>
          </a:p>
        </p:txBody>
      </p:sp>
      <p:sp>
        <p:nvSpPr>
          <p:cNvPr id="8" name="Rounded Rectangle 7"/>
          <p:cNvSpPr/>
          <p:nvPr/>
        </p:nvSpPr>
        <p:spPr>
          <a:xfrm>
            <a:off x="10240350" y="3524236"/>
            <a:ext cx="1796975" cy="815762"/>
          </a:xfrm>
          <a:prstGeom prst="roundRect">
            <a:avLst/>
          </a:prstGeom>
          <a:solidFill>
            <a:schemeClr val="accent4">
              <a:lumMod val="50000"/>
              <a:alpha val="6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200" b="1" dirty="0">
                <a:solidFill>
                  <a:srgbClr val="FFFF00"/>
                </a:solidFill>
                <a:latin typeface="Calibri" pitchFamily="34" charset="0"/>
                <a:cs typeface="Calibri" pitchFamily="34" charset="0"/>
              </a:rPr>
              <a:t>Adherence:</a:t>
            </a:r>
            <a:r>
              <a:rPr lang="en-US" sz="1200" b="1" dirty="0">
                <a:latin typeface="Calibri" pitchFamily="34" charset="0"/>
                <a:cs typeface="Calibri" pitchFamily="34" charset="0"/>
              </a:rPr>
              <a:t> Diet, exercise and life style modification</a:t>
            </a:r>
          </a:p>
        </p:txBody>
      </p:sp>
      <p:sp>
        <p:nvSpPr>
          <p:cNvPr id="9" name="Rounded Rectangle 8"/>
          <p:cNvSpPr/>
          <p:nvPr/>
        </p:nvSpPr>
        <p:spPr>
          <a:xfrm>
            <a:off x="10240350" y="4474857"/>
            <a:ext cx="1796975" cy="725858"/>
          </a:xfrm>
          <a:prstGeom prst="roundRect">
            <a:avLst/>
          </a:prstGeom>
          <a:solidFill>
            <a:schemeClr val="accent4">
              <a:lumMod val="50000"/>
              <a:alpha val="6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200" b="1" dirty="0">
                <a:solidFill>
                  <a:srgbClr val="FFFF00"/>
                </a:solidFill>
                <a:latin typeface="Calibri" pitchFamily="34" charset="0"/>
                <a:cs typeface="Calibri" pitchFamily="34" charset="0"/>
              </a:rPr>
              <a:t>Rx </a:t>
            </a:r>
            <a:r>
              <a:rPr lang="en-US" sz="1200" b="1" dirty="0">
                <a:latin typeface="Calibri" pitchFamily="34" charset="0"/>
                <a:cs typeface="Calibri" pitchFamily="34" charset="0"/>
              </a:rPr>
              <a:t>compliance and regular BS monitoring</a:t>
            </a:r>
          </a:p>
        </p:txBody>
      </p:sp>
      <p:sp>
        <p:nvSpPr>
          <p:cNvPr id="10" name="Rounded Rectangle 9"/>
          <p:cNvSpPr/>
          <p:nvPr/>
        </p:nvSpPr>
        <p:spPr>
          <a:xfrm>
            <a:off x="10240350" y="5418161"/>
            <a:ext cx="1796975" cy="855386"/>
          </a:xfrm>
          <a:prstGeom prst="roundRect">
            <a:avLst/>
          </a:prstGeom>
          <a:solidFill>
            <a:schemeClr val="accent4">
              <a:lumMod val="50000"/>
              <a:alpha val="6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200" b="1" dirty="0">
                <a:solidFill>
                  <a:srgbClr val="FFFF00"/>
                </a:solidFill>
                <a:latin typeface="Calibri" pitchFamily="34" charset="0"/>
                <a:cs typeface="Calibri" pitchFamily="34" charset="0"/>
              </a:rPr>
              <a:t>Technology &amp; Training</a:t>
            </a:r>
            <a:r>
              <a:rPr lang="en-US" sz="1200" b="1" dirty="0">
                <a:latin typeface="Calibri" pitchFamily="34" charset="0"/>
                <a:cs typeface="Calibri" pitchFamily="34" charset="0"/>
              </a:rPr>
              <a:t>: Constant connect, 2-way engagement, and </a:t>
            </a:r>
            <a:r>
              <a:rPr lang="en-US" sz="1200" b="1" dirty="0" smtClean="0">
                <a:latin typeface="Calibri" pitchFamily="34" charset="0"/>
                <a:cs typeface="Calibri" pitchFamily="34" charset="0"/>
              </a:rPr>
              <a:t>training</a:t>
            </a:r>
            <a:endParaRPr lang="en-US" sz="1200" b="1" dirty="0">
              <a:latin typeface="Calibri" pitchFamily="34" charset="0"/>
              <a:cs typeface="Calibri" pitchFamily="34" charset="0"/>
            </a:endParaRPr>
          </a:p>
        </p:txBody>
      </p:sp>
      <p:sp>
        <p:nvSpPr>
          <p:cNvPr id="11" name="Content Placeholder 3"/>
          <p:cNvSpPr txBox="1">
            <a:spLocks/>
          </p:cNvSpPr>
          <p:nvPr/>
        </p:nvSpPr>
        <p:spPr>
          <a:xfrm>
            <a:off x="65628" y="1152985"/>
            <a:ext cx="9781758" cy="548640"/>
          </a:xfrm>
          <a:prstGeom prst="round2DiagRect">
            <a:avLst/>
          </a:prstGeom>
          <a:solidFill>
            <a:schemeClr val="accent3">
              <a:lumMod val="60000"/>
              <a:lumOff val="40000"/>
            </a:schemeClr>
          </a:solidFill>
        </p:spPr>
        <p:txBody>
          <a:bodyPr anchor="ctr"/>
          <a:lstStyle>
            <a:lvl1pPr marL="457200" indent="-457200" algn="l" defTabSz="914400" rtl="0" eaLnBrk="1" latinLnBrk="0" hangingPunct="1">
              <a:lnSpc>
                <a:spcPct val="100000"/>
              </a:lnSpc>
              <a:spcBef>
                <a:spcPts val="600"/>
              </a:spcBef>
              <a:buClr>
                <a:srgbClr val="0070C0"/>
              </a:buClr>
              <a:buFont typeface="Wingdings" panose="05000000000000000000" pitchFamily="2" charset="2"/>
              <a:buChar char="q"/>
              <a:defRPr lang="en-US" sz="3200" b="1" kern="1200" noProof="0" dirty="0" smtClean="0">
                <a:solidFill>
                  <a:srgbClr val="006699"/>
                </a:solidFill>
                <a:latin typeface="Calibri" panose="020F0502020204030204" pitchFamily="34" charset="0"/>
                <a:ea typeface="+mn-ea"/>
                <a:cs typeface="Arial" pitchFamily="34" charset="0"/>
              </a:defRPr>
            </a:lvl1pPr>
            <a:lvl2pPr marL="457200" indent="-457200" algn="l" defTabSz="914400" rtl="0" eaLnBrk="1" latinLnBrk="0" hangingPunct="1">
              <a:lnSpc>
                <a:spcPct val="100000"/>
              </a:lnSpc>
              <a:spcBef>
                <a:spcPts val="600"/>
              </a:spcBef>
              <a:buClr>
                <a:srgbClr val="188DC3"/>
              </a:buClr>
              <a:buSzPct val="75000"/>
              <a:buFont typeface="Wingdings" panose="05000000000000000000" pitchFamily="2" charset="2"/>
              <a:buChar char="q"/>
              <a:defRPr lang="en-US" sz="3000" b="0" kern="1200" noProof="0" dirty="0" smtClean="0">
                <a:solidFill>
                  <a:schemeClr val="tx1">
                    <a:lumMod val="75000"/>
                    <a:lumOff val="25000"/>
                  </a:schemeClr>
                </a:solidFill>
                <a:latin typeface="Calibri" panose="020F0502020204030204" pitchFamily="34" charset="0"/>
                <a:ea typeface="+mn-ea"/>
                <a:cs typeface="Arial" pitchFamily="34" charset="0"/>
              </a:defRPr>
            </a:lvl2pPr>
            <a:lvl3pPr marL="177800" indent="-177800" algn="l" defTabSz="914400" rtl="0" eaLnBrk="1" latinLnBrk="0" hangingPunct="1">
              <a:lnSpc>
                <a:spcPct val="100000"/>
              </a:lnSpc>
              <a:spcBef>
                <a:spcPts val="600"/>
              </a:spcBef>
              <a:buClr>
                <a:srgbClr val="188DC3"/>
              </a:buClr>
              <a:buSzPct val="75000"/>
              <a:buFont typeface="Wingdings" panose="05000000000000000000" pitchFamily="2" charset="2"/>
              <a:buChar char="v"/>
              <a:defRPr lang="en-US" sz="3200" b="0" kern="1200" noProof="0" dirty="0" smtClean="0">
                <a:solidFill>
                  <a:schemeClr val="tx1"/>
                </a:solidFill>
                <a:latin typeface="Calibri" panose="020F0502020204030204" pitchFamily="34" charset="0"/>
                <a:ea typeface="+mn-ea"/>
                <a:cs typeface="Arial" pitchFamily="34" charset="0"/>
              </a:defRPr>
            </a:lvl3pPr>
            <a:lvl4pPr marL="355600" indent="-177800" algn="l" defTabSz="914400" rtl="0" eaLnBrk="1" latinLnBrk="0" hangingPunct="1">
              <a:lnSpc>
                <a:spcPct val="100000"/>
              </a:lnSpc>
              <a:spcBef>
                <a:spcPts val="600"/>
              </a:spcBef>
              <a:buClr>
                <a:srgbClr val="0070C0"/>
              </a:buClr>
              <a:buSzPct val="75000"/>
              <a:buFont typeface="Wingdings" panose="05000000000000000000" pitchFamily="2" charset="2"/>
              <a:buChar char="q"/>
              <a:defRPr lang="en-US" sz="3000" b="0" kern="1200" noProof="0" dirty="0" smtClean="0">
                <a:solidFill>
                  <a:schemeClr val="tx1">
                    <a:lumMod val="65000"/>
                    <a:lumOff val="35000"/>
                  </a:schemeClr>
                </a:solidFill>
                <a:latin typeface="Calibri" panose="020F0502020204030204" pitchFamily="34" charset="0"/>
                <a:ea typeface="+mn-ea"/>
                <a:cs typeface="Arial" pitchFamily="34" charset="0"/>
              </a:defRPr>
            </a:lvl4pPr>
            <a:lvl5pPr marL="534988" indent="-174625" algn="l" defTabSz="914400" rtl="0" eaLnBrk="1" latinLnBrk="0" hangingPunct="1">
              <a:lnSpc>
                <a:spcPct val="100000"/>
              </a:lnSpc>
              <a:spcBef>
                <a:spcPts val="600"/>
              </a:spcBef>
              <a:buClr>
                <a:srgbClr val="0070C0"/>
              </a:buClr>
              <a:buSzPct val="75000"/>
              <a:buFont typeface="Wingdings" panose="05000000000000000000" pitchFamily="2" charset="2"/>
              <a:buChar char="q"/>
              <a:defRPr lang="en-GB" sz="2800" b="0" kern="1200" baseline="0" noProof="0" dirty="0" smtClean="0">
                <a:solidFill>
                  <a:schemeClr val="tx1">
                    <a:lumMod val="65000"/>
                    <a:lumOff val="35000"/>
                  </a:schemeClr>
                </a:solidFill>
                <a:latin typeface="Calibri" panose="020F0502020204030204" pitchFamily="34" charset="0"/>
                <a:ea typeface="+mn-ea"/>
                <a:cs typeface="Arial" pitchFamily="34" charset="0"/>
              </a:defRPr>
            </a:lvl5pPr>
            <a:lvl6pPr marL="720725" indent="-185738" algn="l" defTabSz="914400" rtl="0" eaLnBrk="1" latinLnBrk="0" hangingPunct="1">
              <a:lnSpc>
                <a:spcPct val="100000"/>
              </a:lnSpc>
              <a:spcBef>
                <a:spcPts val="600"/>
              </a:spcBef>
              <a:buClr>
                <a:srgbClr val="0070C0"/>
              </a:buClr>
              <a:buSzPct val="85000"/>
              <a:buFont typeface="Wingdings" panose="05000000000000000000" pitchFamily="2" charset="2"/>
              <a:buChar char="§"/>
              <a:defRPr lang="en-GB" sz="2000" kern="1200" dirty="0" smtClean="0">
                <a:solidFill>
                  <a:schemeClr val="bg2">
                    <a:lumMod val="50000"/>
                  </a:schemeClr>
                </a:solidFill>
                <a:latin typeface="Calibri" panose="020F0502020204030204" pitchFamily="34" charset="0"/>
                <a:ea typeface="+mn-ea"/>
                <a:cs typeface="Arial" pitchFamily="34" charset="0"/>
              </a:defRPr>
            </a:lvl6pPr>
            <a:lvl7pPr marL="895350" indent="-174625" algn="l" defTabSz="914400" rtl="0" eaLnBrk="1" latinLnBrk="0" hangingPunct="1">
              <a:lnSpc>
                <a:spcPct val="100000"/>
              </a:lnSpc>
              <a:spcBef>
                <a:spcPts val="600"/>
              </a:spcBef>
              <a:buClr>
                <a:srgbClr val="0070C0"/>
              </a:buClr>
              <a:buSzPct val="85000"/>
              <a:buFont typeface="Arial" pitchFamily="34" charset="0"/>
              <a:buChar char="■"/>
              <a:defRPr lang="en-GB" sz="1600" kern="1200" baseline="0" dirty="0" smtClean="0">
                <a:solidFill>
                  <a:schemeClr val="bg2">
                    <a:lumMod val="75000"/>
                  </a:schemeClr>
                </a:solidFill>
                <a:latin typeface="Arial"/>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pPr marL="0" indent="0" algn="ctr">
              <a:buFont typeface="Wingdings" panose="05000000000000000000" pitchFamily="2" charset="2"/>
              <a:buNone/>
            </a:pPr>
            <a:r>
              <a:rPr lang="en-IN" sz="2000" dirty="0" smtClean="0">
                <a:solidFill>
                  <a:srgbClr val="4066AA"/>
                </a:solidFill>
                <a:ea typeface="SimSun" panose="02010600030101010101" pitchFamily="2" charset="-122"/>
                <a:cs typeface="Calibri" panose="020F0502020204030204" pitchFamily="34" charset="0"/>
              </a:rPr>
              <a:t>A patient centric model to deliver condition management  </a:t>
            </a:r>
            <a:r>
              <a:rPr lang="en-IN" sz="2000" u="sng" dirty="0" smtClean="0">
                <a:solidFill>
                  <a:srgbClr val="4066AA"/>
                </a:solidFill>
                <a:ea typeface="SimSun" panose="02010600030101010101" pitchFamily="2" charset="-122"/>
                <a:cs typeface="Calibri" panose="020F0502020204030204" pitchFamily="34" charset="0"/>
              </a:rPr>
              <a:t>– </a:t>
            </a:r>
            <a:r>
              <a:rPr lang="en-IN" sz="2000" u="sng" dirty="0" smtClean="0">
                <a:solidFill>
                  <a:srgbClr val="FF0000"/>
                </a:solidFill>
                <a:ea typeface="SimSun" panose="02010600030101010101" pitchFamily="2" charset="-122"/>
                <a:cs typeface="Calibri" panose="020F0502020204030204" pitchFamily="34" charset="0"/>
              </a:rPr>
              <a:t>brick and mortar and remote</a:t>
            </a:r>
            <a:endParaRPr lang="en-IN" sz="2000" u="sng" dirty="0">
              <a:solidFill>
                <a:srgbClr val="FF0000"/>
              </a:solidFill>
              <a:cs typeface="Calibri" panose="020F0502020204030204" pitchFamily="34" charset="0"/>
            </a:endParaRPr>
          </a:p>
        </p:txBody>
      </p:sp>
      <p:sp>
        <p:nvSpPr>
          <p:cNvPr id="4" name="Rounded Rectangle 3"/>
          <p:cNvSpPr/>
          <p:nvPr/>
        </p:nvSpPr>
        <p:spPr>
          <a:xfrm>
            <a:off x="429583" y="5907013"/>
            <a:ext cx="9053848" cy="589233"/>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chemeClr val="accent4">
                    <a:lumMod val="50000"/>
                  </a:schemeClr>
                </a:solidFill>
                <a:latin typeface="Calibri" pitchFamily="34" charset="0"/>
                <a:cs typeface="Calibri" pitchFamily="34" charset="0"/>
              </a:rPr>
              <a:t>We are empowering patients with </a:t>
            </a:r>
            <a:r>
              <a:rPr lang="en-IN" sz="1600" b="1" i="1" dirty="0" smtClean="0">
                <a:solidFill>
                  <a:schemeClr val="accent4">
                    <a:lumMod val="50000"/>
                  </a:schemeClr>
                </a:solidFill>
                <a:latin typeface="Calibri" pitchFamily="34" charset="0"/>
                <a:cs typeface="Calibri" pitchFamily="34" charset="0"/>
              </a:rPr>
              <a:t>VIDEOCONSULTATION FACILITY</a:t>
            </a:r>
            <a:r>
              <a:rPr lang="en-IN" sz="1600" dirty="0" smtClean="0">
                <a:solidFill>
                  <a:schemeClr val="accent4">
                    <a:lumMod val="50000"/>
                  </a:schemeClr>
                </a:solidFill>
                <a:latin typeface="Calibri" pitchFamily="34" charset="0"/>
                <a:cs typeface="Calibri" pitchFamily="34" charset="0"/>
              </a:rPr>
              <a:t> to have easy access and reach-out to Doctors and care team at their convenient time through Apollo Sugar App</a:t>
            </a:r>
            <a:endParaRPr lang="en-IN" sz="1600" dirty="0">
              <a:solidFill>
                <a:schemeClr val="accent4">
                  <a:lumMod val="50000"/>
                </a:schemeClr>
              </a:solidFill>
              <a:latin typeface="Calibri" pitchFamily="34" charset="0"/>
              <a:cs typeface="Calibri" pitchFamily="34" charset="0"/>
            </a:endParaRPr>
          </a:p>
        </p:txBody>
      </p:sp>
      <p:sp>
        <p:nvSpPr>
          <p:cNvPr id="49" name="TextBox 48"/>
          <p:cNvSpPr txBox="1"/>
          <p:nvPr/>
        </p:nvSpPr>
        <p:spPr>
          <a:xfrm>
            <a:off x="335360" y="6668441"/>
            <a:ext cx="9233297" cy="307777"/>
          </a:xfrm>
          <a:prstGeom prst="rect">
            <a:avLst/>
          </a:prstGeom>
          <a:noFill/>
        </p:spPr>
        <p:txBody>
          <a:bodyPr wrap="none" lIns="0" tIns="0" rIns="0" bIns="0" rtlCol="0" anchor="ctr">
            <a:spAutoFit/>
          </a:bodyPr>
          <a:lstStyle/>
          <a:p>
            <a:r>
              <a:rPr lang="en-GB" sz="1000" dirty="0"/>
              <a:t>Apollo Sugar holds the Proprietary right for the content presented. Data or Insights can neither be published nor reproduced without permission from Apollo Sugar	</a:t>
            </a:r>
          </a:p>
          <a:p>
            <a:endParaRPr lang="en-IN" sz="1000" dirty="0" err="1" smtClean="0"/>
          </a:p>
        </p:txBody>
      </p:sp>
    </p:spTree>
    <p:extLst>
      <p:ext uri="{BB962C8B-B14F-4D97-AF65-F5344CB8AC3E}">
        <p14:creationId xmlns:p14="http://schemas.microsoft.com/office/powerpoint/2010/main" val="1280936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2673534" y="1216360"/>
          <a:ext cx="3342980" cy="234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nvPr>
        </p:nvGraphicFramePr>
        <p:xfrm>
          <a:off x="8163382" y="1292560"/>
          <a:ext cx="1828800" cy="2057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Diagram 13"/>
          <p:cNvGraphicFramePr/>
          <p:nvPr>
            <p:extLst/>
          </p:nvPr>
        </p:nvGraphicFramePr>
        <p:xfrm>
          <a:off x="7924799" y="3944203"/>
          <a:ext cx="3071411" cy="291379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5" name="Diagram 14"/>
          <p:cNvGraphicFramePr/>
          <p:nvPr>
            <p:extLst/>
          </p:nvPr>
        </p:nvGraphicFramePr>
        <p:xfrm>
          <a:off x="3142291" y="4240801"/>
          <a:ext cx="3044882" cy="225553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25" name="Diagram 24"/>
          <p:cNvGraphicFramePr/>
          <p:nvPr>
            <p:extLst/>
          </p:nvPr>
        </p:nvGraphicFramePr>
        <p:xfrm>
          <a:off x="92120" y="2552131"/>
          <a:ext cx="1961938" cy="3412751"/>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26" name="Oval 25"/>
          <p:cNvSpPr/>
          <p:nvPr/>
        </p:nvSpPr>
        <p:spPr>
          <a:xfrm>
            <a:off x="5958572" y="2886139"/>
            <a:ext cx="1752601" cy="165856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Patient Journey @ Apollo Sugar</a:t>
            </a:r>
          </a:p>
        </p:txBody>
      </p:sp>
      <p:sp>
        <p:nvSpPr>
          <p:cNvPr id="31" name="Right Arrow 30"/>
          <p:cNvSpPr/>
          <p:nvPr/>
        </p:nvSpPr>
        <p:spPr>
          <a:xfrm rot="5400000">
            <a:off x="8709807" y="3598101"/>
            <a:ext cx="992875" cy="6096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ight Arrow 32"/>
          <p:cNvSpPr/>
          <p:nvPr/>
        </p:nvSpPr>
        <p:spPr>
          <a:xfrm rot="11854949">
            <a:off x="2147081" y="5050478"/>
            <a:ext cx="1066800" cy="60960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ight Arrow 34"/>
          <p:cNvSpPr/>
          <p:nvPr/>
        </p:nvSpPr>
        <p:spPr>
          <a:xfrm rot="19717862">
            <a:off x="1413111" y="1929618"/>
            <a:ext cx="1066800" cy="60960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ight Arrow 35"/>
          <p:cNvSpPr/>
          <p:nvPr/>
        </p:nvSpPr>
        <p:spPr>
          <a:xfrm rot="10800000">
            <a:off x="6400800" y="5355280"/>
            <a:ext cx="1066800" cy="60960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itle 1"/>
          <p:cNvSpPr>
            <a:spLocks noGrp="1"/>
          </p:cNvSpPr>
          <p:nvPr>
            <p:ph type="title"/>
          </p:nvPr>
        </p:nvSpPr>
        <p:spPr>
          <a:xfrm>
            <a:off x="204716" y="116632"/>
            <a:ext cx="8939284" cy="792088"/>
          </a:xfrm>
        </p:spPr>
        <p:txBody>
          <a:bodyPr/>
          <a:lstStyle/>
          <a:p>
            <a:r>
              <a:rPr lang="en-US" sz="3200" dirty="0" smtClean="0"/>
              <a:t>Our Typical Patient</a:t>
            </a:r>
            <a:r>
              <a:rPr lang="en-US" sz="3600" dirty="0" smtClean="0">
                <a:latin typeface="Times New Roman" panose="02020603050405020304" pitchFamily="18" charset="0"/>
                <a:cs typeface="Times New Roman" panose="02020603050405020304" pitchFamily="18" charset="0"/>
              </a:rPr>
              <a:t> </a:t>
            </a:r>
            <a:r>
              <a:rPr lang="en-US" sz="3200" dirty="0" smtClean="0">
                <a:cs typeface="Calibri" pitchFamily="34" charset="0"/>
              </a:rPr>
              <a:t>P</a:t>
            </a:r>
            <a:r>
              <a:rPr lang="en-US" sz="3200" dirty="0" smtClean="0"/>
              <a:t>athway </a:t>
            </a:r>
            <a:endParaRPr lang="en-US" sz="3200" dirty="0"/>
          </a:p>
        </p:txBody>
      </p:sp>
      <p:sp>
        <p:nvSpPr>
          <p:cNvPr id="17" name="Round Diagonal Corner Rectangle 16"/>
          <p:cNvSpPr/>
          <p:nvPr/>
        </p:nvSpPr>
        <p:spPr>
          <a:xfrm>
            <a:off x="10345784" y="1657282"/>
            <a:ext cx="1681540" cy="2535994"/>
          </a:xfrm>
          <a:prstGeom prst="round2Diag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accent4">
                    <a:lumMod val="50000"/>
                  </a:schemeClr>
                </a:solidFill>
              </a:rPr>
              <a:t>All patient data and interactions on EMR throughout pathway</a:t>
            </a:r>
            <a:endParaRPr lang="en-IN" sz="2000" dirty="0">
              <a:solidFill>
                <a:schemeClr val="accent4">
                  <a:lumMod val="50000"/>
                </a:schemeClr>
              </a:solidFill>
            </a:endParaRPr>
          </a:p>
        </p:txBody>
      </p:sp>
      <p:sp>
        <p:nvSpPr>
          <p:cNvPr id="2" name="Left-Right Arrow 1"/>
          <p:cNvSpPr/>
          <p:nvPr/>
        </p:nvSpPr>
        <p:spPr>
          <a:xfrm>
            <a:off x="6400799" y="1749787"/>
            <a:ext cx="1216152" cy="484632"/>
          </a:xfrm>
          <a:prstGeom prst="lef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p:cNvSpPr txBox="1"/>
          <p:nvPr/>
        </p:nvSpPr>
        <p:spPr>
          <a:xfrm>
            <a:off x="335360" y="6591167"/>
            <a:ext cx="9233297" cy="307777"/>
          </a:xfrm>
          <a:prstGeom prst="rect">
            <a:avLst/>
          </a:prstGeom>
          <a:noFill/>
        </p:spPr>
        <p:txBody>
          <a:bodyPr wrap="none" lIns="0" tIns="0" rIns="0" bIns="0" rtlCol="0" anchor="ctr">
            <a:spAutoFit/>
          </a:bodyPr>
          <a:lstStyle/>
          <a:p>
            <a:r>
              <a:rPr lang="en-GB" sz="1000" dirty="0"/>
              <a:t>Apollo Sugar holds the Proprietary right for the content presented. Data or Insights can neither be published nor reproduced without permission from Apollo Sugar	</a:t>
            </a:r>
          </a:p>
          <a:p>
            <a:endParaRPr lang="en-IN" sz="1000" dirty="0" err="1" smtClean="0"/>
          </a:p>
        </p:txBody>
      </p:sp>
    </p:spTree>
    <p:extLst>
      <p:ext uri="{BB962C8B-B14F-4D97-AF65-F5344CB8AC3E}">
        <p14:creationId xmlns:p14="http://schemas.microsoft.com/office/powerpoint/2010/main" val="2612332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102" y="74505"/>
            <a:ext cx="9657251" cy="925161"/>
          </a:xfrm>
        </p:spPr>
        <p:txBody>
          <a:bodyPr/>
          <a:lstStyle/>
          <a:p>
            <a:r>
              <a:rPr lang="en-US" sz="3200" b="1" dirty="0" smtClean="0"/>
              <a:t>Sugar 360:  A Full Scale Annual Program</a:t>
            </a:r>
            <a:endParaRPr lang="en-US" sz="3200" b="1" dirty="0"/>
          </a:p>
        </p:txBody>
      </p:sp>
      <p:sp>
        <p:nvSpPr>
          <p:cNvPr id="33" name="TextBox 32"/>
          <p:cNvSpPr txBox="1"/>
          <p:nvPr/>
        </p:nvSpPr>
        <p:spPr>
          <a:xfrm>
            <a:off x="159102" y="6598359"/>
            <a:ext cx="9233297" cy="307777"/>
          </a:xfrm>
          <a:prstGeom prst="rect">
            <a:avLst/>
          </a:prstGeom>
          <a:noFill/>
        </p:spPr>
        <p:txBody>
          <a:bodyPr wrap="none" lIns="0" tIns="0" rIns="0" bIns="0" rtlCol="0" anchor="ctr">
            <a:spAutoFit/>
          </a:bodyPr>
          <a:lstStyle/>
          <a:p>
            <a:r>
              <a:rPr lang="en-GB" sz="1000" dirty="0"/>
              <a:t>Apollo Sugar holds the Proprietary right for the content presented. Data or Insights can neither be published nor reproduced without permission from Apollo Sugar	</a:t>
            </a:r>
          </a:p>
          <a:p>
            <a:endParaRPr lang="en-IN" sz="1000" dirty="0" err="1"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568" y="1448047"/>
            <a:ext cx="11373086" cy="5150312"/>
          </a:xfrm>
          <a:prstGeom prst="rect">
            <a:avLst/>
          </a:prstGeom>
        </p:spPr>
      </p:pic>
    </p:spTree>
    <p:extLst>
      <p:ext uri="{BB962C8B-B14F-4D97-AF65-F5344CB8AC3E}">
        <p14:creationId xmlns:p14="http://schemas.microsoft.com/office/powerpoint/2010/main" val="334011395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Our Population Health Outcomes</a:t>
            </a:r>
            <a:endParaRPr lang="en-US" sz="3200" dirty="0"/>
          </a:p>
        </p:txBody>
      </p:sp>
      <p:sp>
        <p:nvSpPr>
          <p:cNvPr id="11" name="Text Box 2"/>
          <p:cNvSpPr txBox="1">
            <a:spLocks noChangeArrowheads="1"/>
          </p:cNvSpPr>
          <p:nvPr/>
        </p:nvSpPr>
        <p:spPr bwMode="auto">
          <a:xfrm>
            <a:off x="131127" y="3807502"/>
            <a:ext cx="5193348" cy="273617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t" anchorCtr="0">
            <a:noAutofit/>
          </a:bodyPr>
          <a:lstStyle/>
          <a:p>
            <a:pPr marL="0" marR="0">
              <a:lnSpc>
                <a:spcPct val="110000"/>
              </a:lnSpc>
              <a:spcBef>
                <a:spcPts val="600"/>
              </a:spcBef>
              <a:spcAft>
                <a:spcPts val="0"/>
              </a:spcAft>
            </a:pPr>
            <a:r>
              <a:rPr lang="en-US" sz="1400" b="1" i="1" dirty="0">
                <a:solidFill>
                  <a:srgbClr val="3C3C3C"/>
                </a:solidFill>
                <a:effectLst/>
                <a:ea typeface="SimSun" panose="02010600030101010101" pitchFamily="2" charset="-122"/>
                <a:cs typeface="Tahoma" panose="020B0604030504040204" pitchFamily="34" charset="0"/>
              </a:rPr>
              <a:t>Patients enrolled in Sugar Diabetes Management Program achieved:</a:t>
            </a:r>
            <a:endParaRPr lang="en-US" sz="1200" dirty="0">
              <a:effectLst/>
              <a:ea typeface="SimSun" panose="02010600030101010101" pitchFamily="2" charset="-122"/>
              <a:cs typeface="Tahoma" panose="020B0604030504040204" pitchFamily="34" charset="0"/>
            </a:endParaRPr>
          </a:p>
          <a:p>
            <a:pPr marL="342900" marR="0" lvl="0" indent="-342900" algn="just">
              <a:lnSpc>
                <a:spcPct val="107000"/>
              </a:lnSpc>
              <a:spcBef>
                <a:spcPts val="0"/>
              </a:spcBef>
              <a:spcAft>
                <a:spcPts val="0"/>
              </a:spcAft>
              <a:buFont typeface="Arial" panose="020B0604020202020204" pitchFamily="34" charset="0"/>
              <a:buChar char="•"/>
              <a:tabLst>
                <a:tab pos="228600" algn="l"/>
              </a:tabLst>
            </a:pPr>
            <a:r>
              <a:rPr lang="en-US" sz="1400" i="1" dirty="0">
                <a:solidFill>
                  <a:srgbClr val="3C3C3C"/>
                </a:solidFill>
                <a:effectLst/>
                <a:ea typeface="SimSun" panose="02010600030101010101" pitchFamily="2" charset="-122"/>
                <a:cs typeface="Times New Roman" panose="02020603050405020304" pitchFamily="18" charset="0"/>
              </a:rPr>
              <a:t>Superior outcomes in terms of HbA1c reduction</a:t>
            </a:r>
            <a:endParaRPr lang="en-US" sz="1200" dirty="0">
              <a:effectLst/>
              <a:ea typeface="SimSun" panose="02010600030101010101" pitchFamily="2" charset="-122"/>
              <a:cs typeface="Times New Roman" panose="02020603050405020304" pitchFamily="18" charset="0"/>
            </a:endParaRPr>
          </a:p>
          <a:p>
            <a:pPr marL="342900" marR="0" lvl="0" indent="-342900" algn="just">
              <a:lnSpc>
                <a:spcPct val="107000"/>
              </a:lnSpc>
              <a:spcBef>
                <a:spcPts val="0"/>
              </a:spcBef>
              <a:spcAft>
                <a:spcPts val="0"/>
              </a:spcAft>
              <a:buFont typeface="Arial" panose="020B0604020202020204" pitchFamily="34" charset="0"/>
              <a:buChar char="•"/>
              <a:tabLst>
                <a:tab pos="228600" algn="l"/>
              </a:tabLst>
            </a:pPr>
            <a:r>
              <a:rPr lang="en-US" sz="1400" i="1" dirty="0">
                <a:solidFill>
                  <a:srgbClr val="3C3C3C"/>
                </a:solidFill>
                <a:effectLst/>
                <a:ea typeface="SimSun" panose="02010600030101010101" pitchFamily="2" charset="-122"/>
                <a:cs typeface="Times New Roman" panose="02020603050405020304" pitchFamily="18" charset="0"/>
              </a:rPr>
              <a:t>All the patients enrolled in DMPs were under control and at targets for total Cholesterol  per ADA guidelines</a:t>
            </a:r>
            <a:endParaRPr lang="en-US" sz="1200" dirty="0">
              <a:effectLst/>
              <a:ea typeface="SimSun" panose="02010600030101010101" pitchFamily="2" charset="-122"/>
              <a:cs typeface="Times New Roman" panose="02020603050405020304" pitchFamily="18" charset="0"/>
            </a:endParaRPr>
          </a:p>
          <a:p>
            <a:pPr marL="342900" marR="0" lvl="0" indent="-342900" algn="just">
              <a:lnSpc>
                <a:spcPct val="107000"/>
              </a:lnSpc>
              <a:spcBef>
                <a:spcPts val="0"/>
              </a:spcBef>
              <a:spcAft>
                <a:spcPts val="0"/>
              </a:spcAft>
              <a:buFont typeface="Arial" panose="020B0604020202020204" pitchFamily="34" charset="0"/>
              <a:buChar char="•"/>
              <a:tabLst>
                <a:tab pos="228600" algn="l"/>
              </a:tabLst>
            </a:pPr>
            <a:r>
              <a:rPr lang="en-US" sz="1400" i="1" dirty="0">
                <a:solidFill>
                  <a:srgbClr val="3C3C3C"/>
                </a:solidFill>
                <a:effectLst/>
                <a:ea typeface="SimSun" panose="02010600030101010101" pitchFamily="2" charset="-122"/>
                <a:cs typeface="Times New Roman" panose="02020603050405020304" pitchFamily="18" charset="0"/>
              </a:rPr>
              <a:t>All the female patients enrolled in DMP were at control for Triglycerides and there is a meaningful reduction in triglycerides level in Male patients</a:t>
            </a:r>
            <a:endParaRPr lang="en-US" sz="1200" dirty="0">
              <a:effectLst/>
              <a:ea typeface="SimSun" panose="02010600030101010101" pitchFamily="2" charset="-122"/>
              <a:cs typeface="Times New Roman" panose="02020603050405020304" pitchFamily="18" charset="0"/>
            </a:endParaRPr>
          </a:p>
          <a:p>
            <a:pPr marL="342900" marR="0" lvl="0" indent="-342900" algn="just">
              <a:lnSpc>
                <a:spcPct val="107000"/>
              </a:lnSpc>
              <a:spcBef>
                <a:spcPts val="0"/>
              </a:spcBef>
              <a:spcAft>
                <a:spcPts val="0"/>
              </a:spcAft>
              <a:buFont typeface="Arial" panose="020B0604020202020204" pitchFamily="34" charset="0"/>
              <a:buChar char="•"/>
              <a:tabLst>
                <a:tab pos="228600" algn="l"/>
              </a:tabLst>
            </a:pPr>
            <a:r>
              <a:rPr lang="en-US" sz="1400" i="1" dirty="0">
                <a:solidFill>
                  <a:srgbClr val="3C3C3C"/>
                </a:solidFill>
                <a:effectLst/>
                <a:ea typeface="SimSun" panose="02010600030101010101" pitchFamily="2" charset="-122"/>
                <a:cs typeface="Times New Roman" panose="02020603050405020304" pitchFamily="18" charset="0"/>
              </a:rPr>
              <a:t>Showcases the 360 degree approach provided by Sugar which is not only limited to HbA1C management</a:t>
            </a:r>
            <a:endParaRPr lang="en-US" sz="1200" dirty="0">
              <a:effectLst/>
              <a:ea typeface="SimSun" panose="02010600030101010101" pitchFamily="2" charset="-122"/>
              <a:cs typeface="Times New Roman" panose="02020603050405020304" pitchFamily="18" charset="0"/>
            </a:endParaRPr>
          </a:p>
        </p:txBody>
      </p:sp>
      <p:sp>
        <p:nvSpPr>
          <p:cNvPr id="12" name="Rounded Rectangle 11"/>
          <p:cNvSpPr/>
          <p:nvPr/>
        </p:nvSpPr>
        <p:spPr>
          <a:xfrm>
            <a:off x="5530960" y="2474294"/>
            <a:ext cx="1618735" cy="1008338"/>
          </a:xfrm>
          <a:prstGeom prst="round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IN" sz="1400" dirty="0">
                <a:solidFill>
                  <a:schemeClr val="tx1"/>
                </a:solidFill>
              </a:rPr>
              <a:t>HbA1c </a:t>
            </a:r>
            <a:r>
              <a:rPr lang="en-IN" sz="1400" dirty="0" smtClean="0">
                <a:solidFill>
                  <a:schemeClr val="tx1"/>
                </a:solidFill>
              </a:rPr>
              <a:t>deranged</a:t>
            </a:r>
            <a:endParaRPr lang="en-IN" sz="1400" dirty="0">
              <a:solidFill>
                <a:schemeClr val="tx1"/>
              </a:solidFill>
            </a:endParaRPr>
          </a:p>
          <a:p>
            <a:pPr algn="ctr"/>
            <a:r>
              <a:rPr lang="en-IN" sz="1400" dirty="0" smtClean="0">
                <a:solidFill>
                  <a:schemeClr val="tx1"/>
                </a:solidFill>
              </a:rPr>
              <a:t>(~23%)</a:t>
            </a:r>
            <a:endParaRPr lang="en-IN" sz="1400" dirty="0">
              <a:solidFill>
                <a:schemeClr val="tx1"/>
              </a:solidFill>
            </a:endParaRPr>
          </a:p>
        </p:txBody>
      </p:sp>
      <p:sp>
        <p:nvSpPr>
          <p:cNvPr id="15" name="Rounded Rectangle 14"/>
          <p:cNvSpPr/>
          <p:nvPr/>
        </p:nvSpPr>
        <p:spPr>
          <a:xfrm>
            <a:off x="5530961" y="4498541"/>
            <a:ext cx="1618735" cy="1008338"/>
          </a:xfrm>
          <a:prstGeom prst="round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IN" sz="1400" dirty="0">
                <a:solidFill>
                  <a:schemeClr val="tx1"/>
                </a:solidFill>
              </a:rPr>
              <a:t>HbA1c control </a:t>
            </a:r>
          </a:p>
          <a:p>
            <a:pPr algn="ctr"/>
            <a:r>
              <a:rPr lang="en-IN" sz="1400" dirty="0" smtClean="0">
                <a:solidFill>
                  <a:schemeClr val="tx1"/>
                </a:solidFill>
              </a:rPr>
              <a:t>Improved and at targets</a:t>
            </a:r>
            <a:endParaRPr lang="en-IN" sz="1400" dirty="0">
              <a:solidFill>
                <a:schemeClr val="tx1"/>
              </a:solidFill>
            </a:endParaRPr>
          </a:p>
          <a:p>
            <a:pPr algn="ctr"/>
            <a:r>
              <a:rPr lang="en-IN" sz="1400" dirty="0" smtClean="0">
                <a:solidFill>
                  <a:schemeClr val="tx1"/>
                </a:solidFill>
              </a:rPr>
              <a:t>(~77%)</a:t>
            </a:r>
            <a:endParaRPr lang="en-IN" sz="1400" dirty="0">
              <a:solidFill>
                <a:schemeClr val="tx1"/>
              </a:solidFill>
            </a:endParaRPr>
          </a:p>
        </p:txBody>
      </p:sp>
      <p:sp>
        <p:nvSpPr>
          <p:cNvPr id="17" name="TextBox 16"/>
          <p:cNvSpPr txBox="1"/>
          <p:nvPr/>
        </p:nvSpPr>
        <p:spPr>
          <a:xfrm>
            <a:off x="7356182" y="6056544"/>
            <a:ext cx="4577833" cy="241980"/>
          </a:xfrm>
          <a:prstGeom prst="rect">
            <a:avLst/>
          </a:prstGeom>
          <a:noFill/>
          <a:ln>
            <a:solidFill>
              <a:schemeClr val="accent1"/>
            </a:solidFill>
          </a:ln>
        </p:spPr>
        <p:txBody>
          <a:bodyPr wrap="square" lIns="36000" tIns="36000" rIns="36000" bIns="36000" rtlCol="0">
            <a:spAutoFit/>
          </a:bodyPr>
          <a:lstStyle/>
          <a:p>
            <a:r>
              <a:rPr lang="en-IN" sz="1100" i="1" dirty="0"/>
              <a:t>Note: </a:t>
            </a:r>
            <a:r>
              <a:rPr lang="en-IN" sz="1100" i="1" dirty="0" smtClean="0"/>
              <a:t>At targets: </a:t>
            </a:r>
            <a:r>
              <a:rPr lang="en-IN" sz="1100" i="1" dirty="0"/>
              <a:t>&lt;7%; </a:t>
            </a:r>
            <a:r>
              <a:rPr lang="en-IN" sz="1100" i="1" dirty="0" smtClean="0"/>
              <a:t>Improved: </a:t>
            </a:r>
            <a:r>
              <a:rPr lang="en-IN" sz="1100" i="1" dirty="0"/>
              <a:t>&gt;7-&lt;9%; </a:t>
            </a:r>
            <a:r>
              <a:rPr lang="en-IN" sz="1100" i="1" dirty="0" smtClean="0"/>
              <a:t>Deranged: </a:t>
            </a:r>
            <a:r>
              <a:rPr lang="en-IN" sz="1100" i="1" dirty="0"/>
              <a:t>&gt;9%</a:t>
            </a:r>
          </a:p>
        </p:txBody>
      </p:sp>
      <p:graphicFrame>
        <p:nvGraphicFramePr>
          <p:cNvPr id="18" name="Table 17"/>
          <p:cNvGraphicFramePr>
            <a:graphicFrameLocks noGrp="1"/>
          </p:cNvGraphicFramePr>
          <p:nvPr>
            <p:extLst/>
          </p:nvPr>
        </p:nvGraphicFramePr>
        <p:xfrm>
          <a:off x="7450307" y="1713894"/>
          <a:ext cx="4436612" cy="4075374"/>
        </p:xfrm>
        <a:graphic>
          <a:graphicData uri="http://schemas.openxmlformats.org/drawingml/2006/table">
            <a:tbl>
              <a:tblPr firstRow="1" bandRow="1"/>
              <a:tblGrid>
                <a:gridCol w="1109153">
                  <a:extLst>
                    <a:ext uri="{9D8B030D-6E8A-4147-A177-3AD203B41FA5}">
                      <a16:colId xmlns:a16="http://schemas.microsoft.com/office/drawing/2014/main" xmlns="" val="2651631248"/>
                    </a:ext>
                  </a:extLst>
                </a:gridCol>
                <a:gridCol w="1109153">
                  <a:extLst>
                    <a:ext uri="{9D8B030D-6E8A-4147-A177-3AD203B41FA5}">
                      <a16:colId xmlns:a16="http://schemas.microsoft.com/office/drawing/2014/main" xmlns="" val="2714849162"/>
                    </a:ext>
                  </a:extLst>
                </a:gridCol>
                <a:gridCol w="1109153">
                  <a:extLst>
                    <a:ext uri="{9D8B030D-6E8A-4147-A177-3AD203B41FA5}">
                      <a16:colId xmlns:a16="http://schemas.microsoft.com/office/drawing/2014/main" xmlns="" val="471685455"/>
                    </a:ext>
                  </a:extLst>
                </a:gridCol>
                <a:gridCol w="1109153">
                  <a:extLst>
                    <a:ext uri="{9D8B030D-6E8A-4147-A177-3AD203B41FA5}">
                      <a16:colId xmlns:a16="http://schemas.microsoft.com/office/drawing/2014/main" xmlns="" val="4122687779"/>
                    </a:ext>
                  </a:extLst>
                </a:gridCol>
              </a:tblGrid>
              <a:tr h="1002858">
                <a:tc>
                  <a:txBody>
                    <a:bodyPr/>
                    <a:lstStyle/>
                    <a:p>
                      <a:pPr algn="ctr"/>
                      <a:r>
                        <a:rPr lang="en-US" sz="1600" b="0" i="1" dirty="0">
                          <a:solidFill>
                            <a:srgbClr val="00B050"/>
                          </a:solidFill>
                          <a:latin typeface="+mj-lt"/>
                        </a:rPr>
                        <a:t>To</a:t>
                      </a:r>
                      <a:endParaRPr lang="en-US" sz="1600" b="0" i="1" dirty="0">
                        <a:solidFill>
                          <a:srgbClr val="00B050"/>
                        </a:solidFill>
                        <a:latin typeface="+mj-lt"/>
                        <a:sym typeface="Wingdings" panose="05000000000000000000" pitchFamily="2" charset="2"/>
                      </a:endParaRPr>
                    </a:p>
                    <a:p>
                      <a:pPr algn="ctr"/>
                      <a:endParaRPr lang="en-US" sz="1600" b="0" i="1" dirty="0">
                        <a:latin typeface="+mj-lt"/>
                        <a:sym typeface="Wingdings" panose="05000000000000000000" pitchFamily="2" charset="2"/>
                      </a:endParaRPr>
                    </a:p>
                    <a:p>
                      <a:pPr algn="ctr"/>
                      <a:r>
                        <a:rPr lang="en-US" sz="1600" b="0" i="1" dirty="0">
                          <a:solidFill>
                            <a:srgbClr val="FF0000"/>
                          </a:solidFill>
                          <a:latin typeface="+mj-lt"/>
                          <a:sym typeface="Wingdings" panose="05000000000000000000" pitchFamily="2" charset="2"/>
                        </a:rPr>
                        <a:t>From</a:t>
                      </a:r>
                      <a:endParaRPr lang="en-US" sz="1600" b="0" i="1" dirty="0">
                        <a:solidFill>
                          <a:srgbClr val="FF0000"/>
                        </a:solidFill>
                        <a:latin typeface="+mj-lt"/>
                      </a:endParaRPr>
                    </a:p>
                  </a:txBody>
                  <a:tcPr anchor="ctr">
                    <a:lnL w="3175" cap="flat" cmpd="sng" algn="ctr">
                      <a:solidFill>
                        <a:schemeClr val="bg2">
                          <a:lumMod val="85000"/>
                        </a:schemeClr>
                      </a:solidFill>
                      <a:prstDash val="solid"/>
                      <a:round/>
                      <a:headEnd type="none" w="med" len="med"/>
                      <a:tailEnd type="none" w="med" len="med"/>
                    </a:lnL>
                    <a:lnR w="3175" cap="flat" cmpd="sng" algn="ctr">
                      <a:solidFill>
                        <a:schemeClr val="bg2">
                          <a:lumMod val="85000"/>
                        </a:schemeClr>
                      </a:solidFill>
                      <a:prstDash val="solid"/>
                      <a:round/>
                      <a:headEnd type="none" w="med" len="med"/>
                      <a:tailEnd type="none" w="med" len="med"/>
                    </a:lnR>
                    <a:lnT w="3175" cap="flat" cmpd="sng" algn="ctr">
                      <a:solidFill>
                        <a:schemeClr val="bg2">
                          <a:lumMod val="85000"/>
                        </a:schemeClr>
                      </a:solidFill>
                      <a:prstDash val="solid"/>
                      <a:round/>
                      <a:headEnd type="none" w="med" len="med"/>
                      <a:tailEnd type="none" w="med" len="med"/>
                    </a:lnT>
                    <a:lnB w="3175" cap="flat" cmpd="sng" algn="ctr">
                      <a:solidFill>
                        <a:schemeClr val="bg2">
                          <a:lumMod val="85000"/>
                        </a:schemeClr>
                      </a:solidFill>
                      <a:prstDash val="solid"/>
                      <a:round/>
                      <a:headEnd type="none" w="med" len="med"/>
                      <a:tailEnd type="none" w="med" len="med"/>
                    </a:lnB>
                  </a:tcPr>
                </a:tc>
                <a:tc>
                  <a:txBody>
                    <a:bodyPr/>
                    <a:lstStyle/>
                    <a:p>
                      <a:pPr algn="ctr"/>
                      <a:r>
                        <a:rPr lang="en-US" sz="1600" b="0" i="1" dirty="0" smtClean="0">
                          <a:solidFill>
                            <a:srgbClr val="00B050"/>
                          </a:solidFill>
                          <a:latin typeface="+mj-lt"/>
                        </a:rPr>
                        <a:t>Deranged</a:t>
                      </a:r>
                      <a:endParaRPr lang="en-US" sz="1600" b="0" i="1" dirty="0">
                        <a:solidFill>
                          <a:srgbClr val="00B050"/>
                        </a:solidFill>
                        <a:latin typeface="+mj-lt"/>
                      </a:endParaRPr>
                    </a:p>
                  </a:txBody>
                  <a:tcPr anchor="ctr">
                    <a:lnL w="3175" cap="flat" cmpd="sng" algn="ctr">
                      <a:solidFill>
                        <a:schemeClr val="bg2">
                          <a:lumMod val="85000"/>
                        </a:schemeClr>
                      </a:solidFill>
                      <a:prstDash val="solid"/>
                      <a:round/>
                      <a:headEnd type="none" w="med" len="med"/>
                      <a:tailEnd type="none" w="med" len="med"/>
                    </a:lnL>
                    <a:lnR w="3175" cap="flat" cmpd="sng" algn="ctr">
                      <a:solidFill>
                        <a:schemeClr val="bg2">
                          <a:lumMod val="85000"/>
                        </a:schemeClr>
                      </a:solidFill>
                      <a:prstDash val="solid"/>
                      <a:round/>
                      <a:headEnd type="none" w="med" len="med"/>
                      <a:tailEnd type="none" w="med" len="med"/>
                    </a:lnR>
                    <a:lnT w="3175" cap="flat" cmpd="sng" algn="ctr">
                      <a:solidFill>
                        <a:schemeClr val="bg2">
                          <a:lumMod val="85000"/>
                        </a:schemeClr>
                      </a:solidFill>
                      <a:prstDash val="solid"/>
                      <a:round/>
                      <a:headEnd type="none" w="med" len="med"/>
                      <a:tailEnd type="none" w="med" len="med"/>
                    </a:lnT>
                    <a:lnB w="3175" cap="flat" cmpd="sng" algn="ctr">
                      <a:solidFill>
                        <a:schemeClr val="bg2">
                          <a:lumMod val="85000"/>
                        </a:schemeClr>
                      </a:solidFill>
                      <a:prstDash val="solid"/>
                      <a:round/>
                      <a:headEnd type="none" w="med" len="med"/>
                      <a:tailEnd type="none" w="med" len="med"/>
                    </a:lnB>
                  </a:tcPr>
                </a:tc>
                <a:tc>
                  <a:txBody>
                    <a:bodyPr/>
                    <a:lstStyle/>
                    <a:p>
                      <a:pPr algn="ctr"/>
                      <a:r>
                        <a:rPr lang="en-US" sz="1600" b="0" i="1" dirty="0" smtClean="0">
                          <a:solidFill>
                            <a:srgbClr val="00B050"/>
                          </a:solidFill>
                          <a:latin typeface="+mj-lt"/>
                        </a:rPr>
                        <a:t>Improved</a:t>
                      </a:r>
                      <a:endParaRPr lang="en-US" sz="1600" b="0" i="1" dirty="0">
                        <a:solidFill>
                          <a:srgbClr val="00B050"/>
                        </a:solidFill>
                        <a:latin typeface="+mj-lt"/>
                      </a:endParaRPr>
                    </a:p>
                  </a:txBody>
                  <a:tcPr anchor="ctr">
                    <a:lnL w="3175" cap="flat" cmpd="sng" algn="ctr">
                      <a:solidFill>
                        <a:schemeClr val="bg2">
                          <a:lumMod val="85000"/>
                        </a:schemeClr>
                      </a:solidFill>
                      <a:prstDash val="solid"/>
                      <a:round/>
                      <a:headEnd type="none" w="med" len="med"/>
                      <a:tailEnd type="none" w="med" len="med"/>
                    </a:lnL>
                    <a:lnR w="3175" cap="flat" cmpd="sng" algn="ctr">
                      <a:solidFill>
                        <a:schemeClr val="bg2">
                          <a:lumMod val="85000"/>
                        </a:schemeClr>
                      </a:solidFill>
                      <a:prstDash val="solid"/>
                      <a:round/>
                      <a:headEnd type="none" w="med" len="med"/>
                      <a:tailEnd type="none" w="med" len="med"/>
                    </a:lnR>
                    <a:lnT w="3175" cap="flat" cmpd="sng" algn="ctr">
                      <a:solidFill>
                        <a:schemeClr val="bg2">
                          <a:lumMod val="85000"/>
                        </a:schemeClr>
                      </a:solidFill>
                      <a:prstDash val="solid"/>
                      <a:round/>
                      <a:headEnd type="none" w="med" len="med"/>
                      <a:tailEnd type="none" w="med" len="med"/>
                    </a:lnT>
                    <a:lnB w="3175" cap="flat" cmpd="sng" algn="ctr">
                      <a:solidFill>
                        <a:schemeClr val="bg2">
                          <a:lumMod val="85000"/>
                        </a:schemeClr>
                      </a:solidFill>
                      <a:prstDash val="solid"/>
                      <a:round/>
                      <a:headEnd type="none" w="med" len="med"/>
                      <a:tailEnd type="none" w="med" len="med"/>
                    </a:lnB>
                  </a:tcPr>
                </a:tc>
                <a:tc>
                  <a:txBody>
                    <a:bodyPr/>
                    <a:lstStyle/>
                    <a:p>
                      <a:pPr algn="ctr"/>
                      <a:r>
                        <a:rPr lang="en-US" sz="1600" b="0" i="1" dirty="0" smtClean="0">
                          <a:solidFill>
                            <a:srgbClr val="00B050"/>
                          </a:solidFill>
                          <a:latin typeface="+mj-lt"/>
                        </a:rPr>
                        <a:t>At targets</a:t>
                      </a:r>
                      <a:endParaRPr lang="en-US" sz="1600" b="0" i="1" dirty="0">
                        <a:solidFill>
                          <a:srgbClr val="00B050"/>
                        </a:solidFill>
                        <a:latin typeface="+mj-lt"/>
                      </a:endParaRPr>
                    </a:p>
                  </a:txBody>
                  <a:tcPr anchor="ctr">
                    <a:lnL w="3175" cap="flat" cmpd="sng" algn="ctr">
                      <a:solidFill>
                        <a:schemeClr val="bg2">
                          <a:lumMod val="85000"/>
                        </a:schemeClr>
                      </a:solidFill>
                      <a:prstDash val="solid"/>
                      <a:round/>
                      <a:headEnd type="none" w="med" len="med"/>
                      <a:tailEnd type="none" w="med" len="med"/>
                    </a:lnL>
                    <a:lnR w="3175" cap="flat" cmpd="sng" algn="ctr">
                      <a:solidFill>
                        <a:schemeClr val="bg2">
                          <a:lumMod val="85000"/>
                        </a:schemeClr>
                      </a:solidFill>
                      <a:prstDash val="solid"/>
                      <a:round/>
                      <a:headEnd type="none" w="med" len="med"/>
                      <a:tailEnd type="none" w="med" len="med"/>
                    </a:lnR>
                    <a:lnT w="3175" cap="flat" cmpd="sng" algn="ctr">
                      <a:solidFill>
                        <a:schemeClr val="bg2">
                          <a:lumMod val="85000"/>
                        </a:schemeClr>
                      </a:solidFill>
                      <a:prstDash val="solid"/>
                      <a:round/>
                      <a:headEnd type="none" w="med" len="med"/>
                      <a:tailEnd type="none" w="med" len="med"/>
                    </a:lnT>
                    <a:lnB w="3175"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xmlns="" val="3865083903"/>
                  </a:ext>
                </a:extLst>
              </a:tr>
              <a:tr h="1002858">
                <a:tc>
                  <a:txBody>
                    <a:bodyPr/>
                    <a:lstStyle/>
                    <a:p>
                      <a:pPr algn="ctr"/>
                      <a:r>
                        <a:rPr lang="en-US" sz="1600" b="0" i="1" dirty="0" smtClean="0">
                          <a:solidFill>
                            <a:srgbClr val="FF0000"/>
                          </a:solidFill>
                          <a:latin typeface="+mj-lt"/>
                        </a:rPr>
                        <a:t>Deranged</a:t>
                      </a:r>
                    </a:p>
                    <a:p>
                      <a:pPr algn="ctr"/>
                      <a:r>
                        <a:rPr lang="en-US" sz="1600" b="0" i="1" dirty="0" smtClean="0">
                          <a:solidFill>
                            <a:srgbClr val="FF0000"/>
                          </a:solidFill>
                          <a:latin typeface="+mj-lt"/>
                        </a:rPr>
                        <a:t>(&gt;9%)</a:t>
                      </a:r>
                      <a:endParaRPr lang="en-US" sz="1600" b="0" i="1" dirty="0">
                        <a:solidFill>
                          <a:srgbClr val="FF0000"/>
                        </a:solidFill>
                        <a:latin typeface="+mj-lt"/>
                      </a:endParaRPr>
                    </a:p>
                  </a:txBody>
                  <a:tcPr anchor="ctr">
                    <a:lnL w="3175" cap="flat" cmpd="sng" algn="ctr">
                      <a:solidFill>
                        <a:schemeClr val="bg2">
                          <a:lumMod val="85000"/>
                        </a:schemeClr>
                      </a:solidFill>
                      <a:prstDash val="solid"/>
                      <a:round/>
                      <a:headEnd type="none" w="med" len="med"/>
                      <a:tailEnd type="none" w="med" len="med"/>
                    </a:lnL>
                    <a:lnR w="3175" cap="flat" cmpd="sng" algn="ctr">
                      <a:solidFill>
                        <a:schemeClr val="bg2">
                          <a:lumMod val="85000"/>
                        </a:schemeClr>
                      </a:solidFill>
                      <a:prstDash val="solid"/>
                      <a:round/>
                      <a:headEnd type="none" w="med" len="med"/>
                      <a:tailEnd type="none" w="med" len="med"/>
                    </a:lnR>
                    <a:lnT w="3175" cap="flat" cmpd="sng" algn="ctr">
                      <a:solidFill>
                        <a:schemeClr val="bg2">
                          <a:lumMod val="85000"/>
                        </a:schemeClr>
                      </a:solidFill>
                      <a:prstDash val="solid"/>
                      <a:round/>
                      <a:headEnd type="none" w="med" len="med"/>
                      <a:tailEnd type="none" w="med" len="med"/>
                    </a:lnT>
                    <a:lnB w="3175" cap="flat" cmpd="sng" algn="ctr">
                      <a:solidFill>
                        <a:schemeClr val="bg2">
                          <a:lumMod val="85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mj-lt"/>
                        </a:rPr>
                        <a:t>15%</a:t>
                      </a:r>
                    </a:p>
                  </a:txBody>
                  <a:tcPr marL="9525" marR="9525" marT="9525" marB="0" anchor="ctr">
                    <a:lnL w="3175" cap="flat" cmpd="sng" algn="ctr">
                      <a:solidFill>
                        <a:schemeClr val="bg2">
                          <a:lumMod val="85000"/>
                        </a:schemeClr>
                      </a:solidFill>
                      <a:prstDash val="solid"/>
                      <a:round/>
                      <a:headEnd type="none" w="med" len="med"/>
                      <a:tailEnd type="none" w="med" len="med"/>
                    </a:lnL>
                    <a:lnR w="3175" cap="flat" cmpd="sng" algn="ctr">
                      <a:solidFill>
                        <a:schemeClr val="bg2">
                          <a:lumMod val="85000"/>
                        </a:schemeClr>
                      </a:solidFill>
                      <a:prstDash val="solid"/>
                      <a:round/>
                      <a:headEnd type="none" w="med" len="med"/>
                      <a:tailEnd type="none" w="med" len="med"/>
                    </a:lnR>
                    <a:lnT w="3175" cap="flat" cmpd="sng" algn="ctr">
                      <a:solidFill>
                        <a:schemeClr val="bg2">
                          <a:lumMod val="85000"/>
                        </a:schemeClr>
                      </a:solidFill>
                      <a:prstDash val="solid"/>
                      <a:round/>
                      <a:headEnd type="none" w="med" len="med"/>
                      <a:tailEnd type="none" w="med" len="med"/>
                    </a:lnT>
                    <a:lnB w="3175" cap="flat" cmpd="sng" algn="ctr">
                      <a:solidFill>
                        <a:schemeClr val="bg2">
                          <a:lumMod val="85000"/>
                        </a:schemeClr>
                      </a:solidFill>
                      <a:prstDash val="solid"/>
                      <a:round/>
                      <a:headEnd type="none" w="med" len="med"/>
                      <a:tailEnd type="none" w="med" len="med"/>
                    </a:lnB>
                    <a:solidFill>
                      <a:schemeClr val="accent5">
                        <a:lumMod val="60000"/>
                        <a:lumOff val="40000"/>
                      </a:schemeClr>
                    </a:solidFill>
                  </a:tcPr>
                </a:tc>
                <a:tc>
                  <a:txBody>
                    <a:bodyPr/>
                    <a:lstStyle/>
                    <a:p>
                      <a:pPr algn="ctr" fontAlgn="b"/>
                      <a:r>
                        <a:rPr lang="en-US" sz="1600" b="0" i="0" u="none" strike="noStrike" dirty="0">
                          <a:solidFill>
                            <a:srgbClr val="000000"/>
                          </a:solidFill>
                          <a:effectLst/>
                          <a:latin typeface="+mj-lt"/>
                        </a:rPr>
                        <a:t>9%</a:t>
                      </a:r>
                    </a:p>
                  </a:txBody>
                  <a:tcPr marL="9525" marR="9525" marT="9525" marB="0" anchor="ctr">
                    <a:lnL w="3175" cap="flat" cmpd="sng" algn="ctr">
                      <a:solidFill>
                        <a:schemeClr val="bg2">
                          <a:lumMod val="85000"/>
                        </a:schemeClr>
                      </a:solidFill>
                      <a:prstDash val="solid"/>
                      <a:round/>
                      <a:headEnd type="none" w="med" len="med"/>
                      <a:tailEnd type="none" w="med" len="med"/>
                    </a:lnL>
                    <a:lnR w="3175" cap="flat" cmpd="sng" algn="ctr">
                      <a:solidFill>
                        <a:schemeClr val="bg2">
                          <a:lumMod val="85000"/>
                        </a:schemeClr>
                      </a:solidFill>
                      <a:prstDash val="solid"/>
                      <a:round/>
                      <a:headEnd type="none" w="med" len="med"/>
                      <a:tailEnd type="none" w="med" len="med"/>
                    </a:lnR>
                    <a:lnT w="3175" cap="flat" cmpd="sng" algn="ctr">
                      <a:solidFill>
                        <a:schemeClr val="bg2">
                          <a:lumMod val="85000"/>
                        </a:schemeClr>
                      </a:solidFill>
                      <a:prstDash val="solid"/>
                      <a:round/>
                      <a:headEnd type="none" w="med" len="med"/>
                      <a:tailEnd type="none" w="med" len="med"/>
                    </a:lnT>
                    <a:lnB w="3175" cap="flat" cmpd="sng" algn="ctr">
                      <a:solidFill>
                        <a:schemeClr val="bg2">
                          <a:lumMod val="85000"/>
                        </a:schemeClr>
                      </a:solidFill>
                      <a:prstDash val="solid"/>
                      <a:round/>
                      <a:headEnd type="none" w="med" len="med"/>
                      <a:tailEnd type="none" w="med" len="med"/>
                    </a:lnB>
                    <a:solidFill>
                      <a:srgbClr val="F5DB7E"/>
                    </a:solidFill>
                  </a:tcPr>
                </a:tc>
                <a:tc>
                  <a:txBody>
                    <a:bodyPr/>
                    <a:lstStyle/>
                    <a:p>
                      <a:pPr algn="ctr" fontAlgn="b"/>
                      <a:r>
                        <a:rPr lang="en-US" sz="1600" b="0" i="0" u="none" strike="noStrike" dirty="0">
                          <a:solidFill>
                            <a:srgbClr val="000000"/>
                          </a:solidFill>
                          <a:effectLst/>
                          <a:latin typeface="+mj-lt"/>
                        </a:rPr>
                        <a:t>4%</a:t>
                      </a:r>
                    </a:p>
                  </a:txBody>
                  <a:tcPr marL="9525" marR="9525" marT="9525" marB="0" anchor="ctr">
                    <a:lnL w="3175" cap="flat" cmpd="sng" algn="ctr">
                      <a:solidFill>
                        <a:schemeClr val="bg2">
                          <a:lumMod val="85000"/>
                        </a:schemeClr>
                      </a:solidFill>
                      <a:prstDash val="solid"/>
                      <a:round/>
                      <a:headEnd type="none" w="med" len="med"/>
                      <a:tailEnd type="none" w="med" len="med"/>
                    </a:lnL>
                    <a:lnR w="3175" cap="flat" cmpd="sng" algn="ctr">
                      <a:solidFill>
                        <a:schemeClr val="bg2">
                          <a:lumMod val="85000"/>
                        </a:schemeClr>
                      </a:solidFill>
                      <a:prstDash val="solid"/>
                      <a:round/>
                      <a:headEnd type="none" w="med" len="med"/>
                      <a:tailEnd type="none" w="med" len="med"/>
                    </a:lnR>
                    <a:lnT w="3175" cap="flat" cmpd="sng" algn="ctr">
                      <a:solidFill>
                        <a:schemeClr val="bg2">
                          <a:lumMod val="85000"/>
                        </a:schemeClr>
                      </a:solidFill>
                      <a:prstDash val="solid"/>
                      <a:round/>
                      <a:headEnd type="none" w="med" len="med"/>
                      <a:tailEnd type="none" w="med" len="med"/>
                    </a:lnT>
                    <a:lnB w="3175" cap="flat" cmpd="sng" algn="ctr">
                      <a:solidFill>
                        <a:schemeClr val="bg2">
                          <a:lumMod val="85000"/>
                        </a:schemeClr>
                      </a:solidFill>
                      <a:prstDash val="solid"/>
                      <a:round/>
                      <a:headEnd type="none" w="med" len="med"/>
                      <a:tailEnd type="none" w="med" len="med"/>
                    </a:lnB>
                    <a:solidFill>
                      <a:srgbClr val="BDDC80"/>
                    </a:solidFill>
                  </a:tcPr>
                </a:tc>
                <a:extLst>
                  <a:ext uri="{0D108BD9-81ED-4DB2-BD59-A6C34878D82A}">
                    <a16:rowId xmlns:a16="http://schemas.microsoft.com/office/drawing/2014/main" xmlns="" val="483177350"/>
                  </a:ext>
                </a:extLst>
              </a:tr>
              <a:tr h="1002858">
                <a:tc>
                  <a:txBody>
                    <a:bodyPr/>
                    <a:lstStyle/>
                    <a:p>
                      <a:pPr algn="ctr"/>
                      <a:r>
                        <a:rPr lang="en-US" sz="1600" b="0" i="1" dirty="0" smtClean="0">
                          <a:solidFill>
                            <a:srgbClr val="FF0000"/>
                          </a:solidFill>
                          <a:latin typeface="+mj-lt"/>
                        </a:rPr>
                        <a:t>Improved (as per physician definition)</a:t>
                      </a:r>
                      <a:endParaRPr lang="en-US" sz="1600" b="0" i="1" dirty="0">
                        <a:solidFill>
                          <a:srgbClr val="FF0000"/>
                        </a:solidFill>
                        <a:latin typeface="+mj-lt"/>
                      </a:endParaRPr>
                    </a:p>
                  </a:txBody>
                  <a:tcPr anchor="ctr">
                    <a:lnL w="3175" cap="flat" cmpd="sng" algn="ctr">
                      <a:solidFill>
                        <a:schemeClr val="bg2">
                          <a:lumMod val="85000"/>
                        </a:schemeClr>
                      </a:solidFill>
                      <a:prstDash val="solid"/>
                      <a:round/>
                      <a:headEnd type="none" w="med" len="med"/>
                      <a:tailEnd type="none" w="med" len="med"/>
                    </a:lnL>
                    <a:lnR w="3175" cap="flat" cmpd="sng" algn="ctr">
                      <a:solidFill>
                        <a:schemeClr val="bg2">
                          <a:lumMod val="85000"/>
                        </a:schemeClr>
                      </a:solidFill>
                      <a:prstDash val="solid"/>
                      <a:round/>
                      <a:headEnd type="none" w="med" len="med"/>
                      <a:tailEnd type="none" w="med" len="med"/>
                    </a:lnR>
                    <a:lnT w="3175" cap="flat" cmpd="sng" algn="ctr">
                      <a:solidFill>
                        <a:schemeClr val="bg2">
                          <a:lumMod val="85000"/>
                        </a:schemeClr>
                      </a:solidFill>
                      <a:prstDash val="solid"/>
                      <a:round/>
                      <a:headEnd type="none" w="med" len="med"/>
                      <a:tailEnd type="none" w="med" len="med"/>
                    </a:lnT>
                    <a:lnB w="3175" cap="flat" cmpd="sng" algn="ctr">
                      <a:solidFill>
                        <a:schemeClr val="bg2">
                          <a:lumMod val="85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mj-lt"/>
                        </a:rPr>
                        <a:t>7%</a:t>
                      </a:r>
                    </a:p>
                  </a:txBody>
                  <a:tcPr marL="9525" marR="9525" marT="9525" marB="0" anchor="ctr">
                    <a:lnL w="3175" cap="flat" cmpd="sng" algn="ctr">
                      <a:solidFill>
                        <a:schemeClr val="bg2">
                          <a:lumMod val="85000"/>
                        </a:schemeClr>
                      </a:solidFill>
                      <a:prstDash val="solid"/>
                      <a:round/>
                      <a:headEnd type="none" w="med" len="med"/>
                      <a:tailEnd type="none" w="med" len="med"/>
                    </a:lnL>
                    <a:lnR w="3175" cap="flat" cmpd="sng" algn="ctr">
                      <a:solidFill>
                        <a:schemeClr val="bg2">
                          <a:lumMod val="85000"/>
                        </a:schemeClr>
                      </a:solidFill>
                      <a:prstDash val="solid"/>
                      <a:round/>
                      <a:headEnd type="none" w="med" len="med"/>
                      <a:tailEnd type="none" w="med" len="med"/>
                    </a:lnR>
                    <a:lnT w="3175" cap="flat" cmpd="sng" algn="ctr">
                      <a:solidFill>
                        <a:schemeClr val="bg2">
                          <a:lumMod val="85000"/>
                        </a:schemeClr>
                      </a:solidFill>
                      <a:prstDash val="solid"/>
                      <a:round/>
                      <a:headEnd type="none" w="med" len="med"/>
                      <a:tailEnd type="none" w="med" len="med"/>
                    </a:lnT>
                    <a:lnB w="3175" cap="flat" cmpd="sng" algn="ctr">
                      <a:solidFill>
                        <a:schemeClr val="bg2">
                          <a:lumMod val="85000"/>
                        </a:schemeClr>
                      </a:solidFill>
                      <a:prstDash val="solid"/>
                      <a:round/>
                      <a:headEnd type="none" w="med" len="med"/>
                      <a:tailEnd type="none" w="med" len="med"/>
                    </a:lnB>
                    <a:solidFill>
                      <a:schemeClr val="accent5">
                        <a:lumMod val="60000"/>
                        <a:lumOff val="40000"/>
                      </a:schemeClr>
                    </a:solidFill>
                  </a:tcPr>
                </a:tc>
                <a:tc>
                  <a:txBody>
                    <a:bodyPr/>
                    <a:lstStyle/>
                    <a:p>
                      <a:pPr algn="ctr" fontAlgn="b"/>
                      <a:r>
                        <a:rPr lang="en-US" sz="1600" b="0" i="0" u="none" strike="noStrike" dirty="0">
                          <a:solidFill>
                            <a:srgbClr val="000000"/>
                          </a:solidFill>
                          <a:effectLst/>
                          <a:latin typeface="+mj-lt"/>
                        </a:rPr>
                        <a:t>21%</a:t>
                      </a:r>
                    </a:p>
                  </a:txBody>
                  <a:tcPr marL="9525" marR="9525" marT="9525" marB="0" anchor="ctr">
                    <a:lnL w="3175" cap="flat" cmpd="sng" algn="ctr">
                      <a:solidFill>
                        <a:schemeClr val="bg2">
                          <a:lumMod val="85000"/>
                        </a:schemeClr>
                      </a:solidFill>
                      <a:prstDash val="solid"/>
                      <a:round/>
                      <a:headEnd type="none" w="med" len="med"/>
                      <a:tailEnd type="none" w="med" len="med"/>
                    </a:lnL>
                    <a:lnR w="3175" cap="flat" cmpd="sng" algn="ctr">
                      <a:solidFill>
                        <a:schemeClr val="bg2">
                          <a:lumMod val="85000"/>
                        </a:schemeClr>
                      </a:solidFill>
                      <a:prstDash val="solid"/>
                      <a:round/>
                      <a:headEnd type="none" w="med" len="med"/>
                      <a:tailEnd type="none" w="med" len="med"/>
                    </a:lnR>
                    <a:lnT w="3175" cap="flat" cmpd="sng" algn="ctr">
                      <a:solidFill>
                        <a:schemeClr val="bg2">
                          <a:lumMod val="85000"/>
                        </a:schemeClr>
                      </a:solidFill>
                      <a:prstDash val="solid"/>
                      <a:round/>
                      <a:headEnd type="none" w="med" len="med"/>
                      <a:tailEnd type="none" w="med" len="med"/>
                    </a:lnT>
                    <a:lnB w="3175" cap="flat" cmpd="sng" algn="ctr">
                      <a:solidFill>
                        <a:schemeClr val="bg2">
                          <a:lumMod val="85000"/>
                        </a:schemeClr>
                      </a:solidFill>
                      <a:prstDash val="solid"/>
                      <a:round/>
                      <a:headEnd type="none" w="med" len="med"/>
                      <a:tailEnd type="none" w="med" len="med"/>
                    </a:lnB>
                    <a:solidFill>
                      <a:srgbClr val="F5DB7E"/>
                    </a:solidFill>
                  </a:tcPr>
                </a:tc>
                <a:tc>
                  <a:txBody>
                    <a:bodyPr/>
                    <a:lstStyle/>
                    <a:p>
                      <a:pPr algn="ctr" fontAlgn="b"/>
                      <a:r>
                        <a:rPr lang="en-US" sz="1600" b="0" i="0" u="none" strike="noStrike" dirty="0">
                          <a:solidFill>
                            <a:srgbClr val="000000"/>
                          </a:solidFill>
                          <a:effectLst/>
                          <a:latin typeface="+mj-lt"/>
                        </a:rPr>
                        <a:t>13%</a:t>
                      </a:r>
                    </a:p>
                  </a:txBody>
                  <a:tcPr marL="9525" marR="9525" marT="9525" marB="0" anchor="ctr">
                    <a:lnL w="3175" cap="flat" cmpd="sng" algn="ctr">
                      <a:solidFill>
                        <a:schemeClr val="bg2">
                          <a:lumMod val="85000"/>
                        </a:schemeClr>
                      </a:solidFill>
                      <a:prstDash val="solid"/>
                      <a:round/>
                      <a:headEnd type="none" w="med" len="med"/>
                      <a:tailEnd type="none" w="med" len="med"/>
                    </a:lnL>
                    <a:lnR w="3175" cap="flat" cmpd="sng" algn="ctr">
                      <a:solidFill>
                        <a:schemeClr val="bg2">
                          <a:lumMod val="85000"/>
                        </a:schemeClr>
                      </a:solidFill>
                      <a:prstDash val="solid"/>
                      <a:round/>
                      <a:headEnd type="none" w="med" len="med"/>
                      <a:tailEnd type="none" w="med" len="med"/>
                    </a:lnR>
                    <a:lnT w="3175" cap="flat" cmpd="sng" algn="ctr">
                      <a:solidFill>
                        <a:schemeClr val="bg2">
                          <a:lumMod val="85000"/>
                        </a:schemeClr>
                      </a:solidFill>
                      <a:prstDash val="solid"/>
                      <a:round/>
                      <a:headEnd type="none" w="med" len="med"/>
                      <a:tailEnd type="none" w="med" len="med"/>
                    </a:lnT>
                    <a:lnB w="3175" cap="flat" cmpd="sng" algn="ctr">
                      <a:solidFill>
                        <a:schemeClr val="bg2">
                          <a:lumMod val="85000"/>
                        </a:schemeClr>
                      </a:solidFill>
                      <a:prstDash val="solid"/>
                      <a:round/>
                      <a:headEnd type="none" w="med" len="med"/>
                      <a:tailEnd type="none" w="med" len="med"/>
                    </a:lnB>
                    <a:solidFill>
                      <a:srgbClr val="BDDC80"/>
                    </a:solidFill>
                  </a:tcPr>
                </a:tc>
                <a:extLst>
                  <a:ext uri="{0D108BD9-81ED-4DB2-BD59-A6C34878D82A}">
                    <a16:rowId xmlns:a16="http://schemas.microsoft.com/office/drawing/2014/main" xmlns="" val="1983045277"/>
                  </a:ext>
                </a:extLst>
              </a:tr>
              <a:tr h="1002858">
                <a:tc>
                  <a:txBody>
                    <a:bodyPr/>
                    <a:lstStyle/>
                    <a:p>
                      <a:pPr algn="ctr"/>
                      <a:r>
                        <a:rPr lang="en-US" sz="1600" b="0" i="1" dirty="0" smtClean="0">
                          <a:solidFill>
                            <a:srgbClr val="FF0000"/>
                          </a:solidFill>
                          <a:latin typeface="+mj-lt"/>
                        </a:rPr>
                        <a:t>At targets</a:t>
                      </a:r>
                    </a:p>
                    <a:p>
                      <a:pPr algn="ctr"/>
                      <a:r>
                        <a:rPr lang="en-US" sz="1600" b="0" i="1" dirty="0" smtClean="0">
                          <a:solidFill>
                            <a:srgbClr val="FF0000"/>
                          </a:solidFill>
                          <a:latin typeface="+mj-lt"/>
                        </a:rPr>
                        <a:t>(&lt;7%)</a:t>
                      </a:r>
                      <a:endParaRPr lang="en-US" sz="1600" b="0" i="1" dirty="0">
                        <a:solidFill>
                          <a:srgbClr val="FF0000"/>
                        </a:solidFill>
                        <a:latin typeface="+mj-lt"/>
                      </a:endParaRPr>
                    </a:p>
                  </a:txBody>
                  <a:tcPr anchor="ctr">
                    <a:lnL w="3175" cap="flat" cmpd="sng" algn="ctr">
                      <a:solidFill>
                        <a:schemeClr val="bg2">
                          <a:lumMod val="85000"/>
                        </a:schemeClr>
                      </a:solidFill>
                      <a:prstDash val="solid"/>
                      <a:round/>
                      <a:headEnd type="none" w="med" len="med"/>
                      <a:tailEnd type="none" w="med" len="med"/>
                    </a:lnL>
                    <a:lnR w="3175" cap="flat" cmpd="sng" algn="ctr">
                      <a:solidFill>
                        <a:schemeClr val="bg2">
                          <a:lumMod val="85000"/>
                        </a:schemeClr>
                      </a:solidFill>
                      <a:prstDash val="solid"/>
                      <a:round/>
                      <a:headEnd type="none" w="med" len="med"/>
                      <a:tailEnd type="none" w="med" len="med"/>
                    </a:lnR>
                    <a:lnT w="3175" cap="flat" cmpd="sng" algn="ctr">
                      <a:solidFill>
                        <a:schemeClr val="bg2">
                          <a:lumMod val="85000"/>
                        </a:schemeClr>
                      </a:solidFill>
                      <a:prstDash val="solid"/>
                      <a:round/>
                      <a:headEnd type="none" w="med" len="med"/>
                      <a:tailEnd type="none" w="med" len="med"/>
                    </a:lnT>
                    <a:lnB w="3175" cap="flat" cmpd="sng" algn="ctr">
                      <a:solidFill>
                        <a:schemeClr val="bg2">
                          <a:lumMod val="85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mj-lt"/>
                        </a:rPr>
                        <a:t>1%</a:t>
                      </a:r>
                    </a:p>
                  </a:txBody>
                  <a:tcPr marL="9525" marR="9525" marT="9525" marB="0" anchor="ctr">
                    <a:lnL w="3175" cap="flat" cmpd="sng" algn="ctr">
                      <a:solidFill>
                        <a:schemeClr val="bg2">
                          <a:lumMod val="85000"/>
                        </a:schemeClr>
                      </a:solidFill>
                      <a:prstDash val="solid"/>
                      <a:round/>
                      <a:headEnd type="none" w="med" len="med"/>
                      <a:tailEnd type="none" w="med" len="med"/>
                    </a:lnL>
                    <a:lnR w="3175" cap="flat" cmpd="sng" algn="ctr">
                      <a:solidFill>
                        <a:schemeClr val="bg2">
                          <a:lumMod val="85000"/>
                        </a:schemeClr>
                      </a:solidFill>
                      <a:prstDash val="solid"/>
                      <a:round/>
                      <a:headEnd type="none" w="med" len="med"/>
                      <a:tailEnd type="none" w="med" len="med"/>
                    </a:lnR>
                    <a:lnT w="3175" cap="flat" cmpd="sng" algn="ctr">
                      <a:solidFill>
                        <a:schemeClr val="bg2">
                          <a:lumMod val="85000"/>
                        </a:schemeClr>
                      </a:solidFill>
                      <a:prstDash val="solid"/>
                      <a:round/>
                      <a:headEnd type="none" w="med" len="med"/>
                      <a:tailEnd type="none" w="med" len="med"/>
                    </a:lnT>
                    <a:lnB w="3175" cap="flat" cmpd="sng" algn="ctr">
                      <a:solidFill>
                        <a:schemeClr val="bg2">
                          <a:lumMod val="85000"/>
                        </a:schemeClr>
                      </a:solidFill>
                      <a:prstDash val="solid"/>
                      <a:round/>
                      <a:headEnd type="none" w="med" len="med"/>
                      <a:tailEnd type="none" w="med" len="med"/>
                    </a:lnB>
                    <a:solidFill>
                      <a:schemeClr val="accent5">
                        <a:lumMod val="60000"/>
                        <a:lumOff val="40000"/>
                      </a:schemeClr>
                    </a:solidFill>
                  </a:tcPr>
                </a:tc>
                <a:tc>
                  <a:txBody>
                    <a:bodyPr/>
                    <a:lstStyle/>
                    <a:p>
                      <a:pPr algn="ctr" fontAlgn="b"/>
                      <a:r>
                        <a:rPr lang="en-US" sz="1600" b="0" i="0" u="none" strike="noStrike" dirty="0">
                          <a:solidFill>
                            <a:srgbClr val="000000"/>
                          </a:solidFill>
                          <a:effectLst/>
                          <a:latin typeface="+mj-lt"/>
                        </a:rPr>
                        <a:t>6%</a:t>
                      </a:r>
                    </a:p>
                  </a:txBody>
                  <a:tcPr marL="9525" marR="9525" marT="9525" marB="0" anchor="ctr">
                    <a:lnL w="3175" cap="flat" cmpd="sng" algn="ctr">
                      <a:solidFill>
                        <a:schemeClr val="bg2">
                          <a:lumMod val="85000"/>
                        </a:schemeClr>
                      </a:solidFill>
                      <a:prstDash val="solid"/>
                      <a:round/>
                      <a:headEnd type="none" w="med" len="med"/>
                      <a:tailEnd type="none" w="med" len="med"/>
                    </a:lnL>
                    <a:lnR w="3175" cap="flat" cmpd="sng" algn="ctr">
                      <a:solidFill>
                        <a:schemeClr val="bg2">
                          <a:lumMod val="85000"/>
                        </a:schemeClr>
                      </a:solidFill>
                      <a:prstDash val="solid"/>
                      <a:round/>
                      <a:headEnd type="none" w="med" len="med"/>
                      <a:tailEnd type="none" w="med" len="med"/>
                    </a:lnR>
                    <a:lnT w="3175" cap="flat" cmpd="sng" algn="ctr">
                      <a:solidFill>
                        <a:schemeClr val="bg2">
                          <a:lumMod val="85000"/>
                        </a:schemeClr>
                      </a:solidFill>
                      <a:prstDash val="solid"/>
                      <a:round/>
                      <a:headEnd type="none" w="med" len="med"/>
                      <a:tailEnd type="none" w="med" len="med"/>
                    </a:lnT>
                    <a:lnB w="3175" cap="flat" cmpd="sng" algn="ctr">
                      <a:solidFill>
                        <a:schemeClr val="bg2">
                          <a:lumMod val="85000"/>
                        </a:schemeClr>
                      </a:solidFill>
                      <a:prstDash val="solid"/>
                      <a:round/>
                      <a:headEnd type="none" w="med" len="med"/>
                      <a:tailEnd type="none" w="med" len="med"/>
                    </a:lnB>
                    <a:solidFill>
                      <a:srgbClr val="F5DB7E"/>
                    </a:solidFill>
                  </a:tcPr>
                </a:tc>
                <a:tc>
                  <a:txBody>
                    <a:bodyPr/>
                    <a:lstStyle/>
                    <a:p>
                      <a:pPr algn="ctr" fontAlgn="b"/>
                      <a:r>
                        <a:rPr lang="en-US" sz="1600" b="0" i="0" u="none" strike="noStrike" dirty="0">
                          <a:solidFill>
                            <a:srgbClr val="000000"/>
                          </a:solidFill>
                          <a:effectLst/>
                          <a:latin typeface="+mj-lt"/>
                        </a:rPr>
                        <a:t>24%</a:t>
                      </a:r>
                    </a:p>
                  </a:txBody>
                  <a:tcPr marL="9525" marR="9525" marT="9525" marB="0" anchor="ctr">
                    <a:lnL w="3175" cap="flat" cmpd="sng" algn="ctr">
                      <a:solidFill>
                        <a:schemeClr val="bg2">
                          <a:lumMod val="85000"/>
                        </a:schemeClr>
                      </a:solidFill>
                      <a:prstDash val="solid"/>
                      <a:round/>
                      <a:headEnd type="none" w="med" len="med"/>
                      <a:tailEnd type="none" w="med" len="med"/>
                    </a:lnL>
                    <a:lnR w="3175" cap="flat" cmpd="sng" algn="ctr">
                      <a:solidFill>
                        <a:schemeClr val="bg2">
                          <a:lumMod val="85000"/>
                        </a:schemeClr>
                      </a:solidFill>
                      <a:prstDash val="solid"/>
                      <a:round/>
                      <a:headEnd type="none" w="med" len="med"/>
                      <a:tailEnd type="none" w="med" len="med"/>
                    </a:lnR>
                    <a:lnT w="3175" cap="flat" cmpd="sng" algn="ctr">
                      <a:solidFill>
                        <a:schemeClr val="bg2">
                          <a:lumMod val="85000"/>
                        </a:schemeClr>
                      </a:solidFill>
                      <a:prstDash val="solid"/>
                      <a:round/>
                      <a:headEnd type="none" w="med" len="med"/>
                      <a:tailEnd type="none" w="med" len="med"/>
                    </a:lnT>
                    <a:lnB w="3175" cap="flat" cmpd="sng" algn="ctr">
                      <a:solidFill>
                        <a:schemeClr val="bg2">
                          <a:lumMod val="85000"/>
                        </a:schemeClr>
                      </a:solidFill>
                      <a:prstDash val="solid"/>
                      <a:round/>
                      <a:headEnd type="none" w="med" len="med"/>
                      <a:tailEnd type="none" w="med" len="med"/>
                    </a:lnB>
                    <a:solidFill>
                      <a:srgbClr val="BDDC80"/>
                    </a:solidFill>
                  </a:tcPr>
                </a:tc>
                <a:extLst>
                  <a:ext uri="{0D108BD9-81ED-4DB2-BD59-A6C34878D82A}">
                    <a16:rowId xmlns:a16="http://schemas.microsoft.com/office/drawing/2014/main" xmlns="" val="3690938163"/>
                  </a:ext>
                </a:extLst>
              </a:tr>
            </a:tbl>
          </a:graphicData>
        </a:graphic>
      </p:graphicFrame>
      <p:graphicFrame>
        <p:nvGraphicFramePr>
          <p:cNvPr id="4" name="Diagram 3"/>
          <p:cNvGraphicFramePr/>
          <p:nvPr>
            <p:extLst/>
          </p:nvPr>
        </p:nvGraphicFramePr>
        <p:xfrm>
          <a:off x="532984" y="1357526"/>
          <a:ext cx="4323830" cy="223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4507605" y="1081826"/>
            <a:ext cx="7426410" cy="553792"/>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accent4">
                    <a:lumMod val="50000"/>
                  </a:schemeClr>
                </a:solidFill>
                <a:latin typeface="Calibri" pitchFamily="34" charset="0"/>
                <a:cs typeface="Calibri" pitchFamily="34" charset="0"/>
              </a:rPr>
              <a:t>87% patients have been well managed by Sugar care teams to achieve better health outcomes and quality of life</a:t>
            </a:r>
            <a:endParaRPr lang="en-IN" dirty="0">
              <a:solidFill>
                <a:schemeClr val="accent4">
                  <a:lumMod val="50000"/>
                </a:schemeClr>
              </a:solidFill>
              <a:latin typeface="Calibri" pitchFamily="34" charset="0"/>
              <a:cs typeface="Calibri" pitchFamily="34" charset="0"/>
            </a:endParaRPr>
          </a:p>
        </p:txBody>
      </p:sp>
      <p:sp>
        <p:nvSpPr>
          <p:cNvPr id="14" name="TextBox 13"/>
          <p:cNvSpPr txBox="1"/>
          <p:nvPr/>
        </p:nvSpPr>
        <p:spPr>
          <a:xfrm>
            <a:off x="335360" y="6591167"/>
            <a:ext cx="9233297" cy="307777"/>
          </a:xfrm>
          <a:prstGeom prst="rect">
            <a:avLst/>
          </a:prstGeom>
          <a:noFill/>
        </p:spPr>
        <p:txBody>
          <a:bodyPr wrap="none" lIns="0" tIns="0" rIns="0" bIns="0" rtlCol="0" anchor="ctr">
            <a:spAutoFit/>
          </a:bodyPr>
          <a:lstStyle/>
          <a:p>
            <a:r>
              <a:rPr lang="en-GB" sz="1000" dirty="0"/>
              <a:t>Apollo Sugar holds the Proprietary right for the content presented. Data or Insights can neither be published nor reproduced without permission from Apollo Sugar	</a:t>
            </a:r>
          </a:p>
          <a:p>
            <a:endParaRPr lang="en-IN" sz="1000" dirty="0" err="1" smtClean="0"/>
          </a:p>
        </p:txBody>
      </p:sp>
    </p:spTree>
    <p:extLst>
      <p:ext uri="{BB962C8B-B14F-4D97-AF65-F5344CB8AC3E}">
        <p14:creationId xmlns:p14="http://schemas.microsoft.com/office/powerpoint/2010/main" val="3695363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205" y="204314"/>
            <a:ext cx="9512025" cy="792088"/>
          </a:xfrm>
        </p:spPr>
        <p:txBody>
          <a:bodyPr/>
          <a:lstStyle/>
          <a:p>
            <a:r>
              <a:rPr lang="en-GB" sz="3200" dirty="0" smtClean="0"/>
              <a:t>Diabetic Retinopathy	</a:t>
            </a:r>
            <a:endParaRPr lang="en-GB" sz="3200" dirty="0"/>
          </a:p>
        </p:txBody>
      </p:sp>
      <p:sp>
        <p:nvSpPr>
          <p:cNvPr id="3" name="TextBox 2"/>
          <p:cNvSpPr txBox="1"/>
          <p:nvPr/>
        </p:nvSpPr>
        <p:spPr>
          <a:xfrm>
            <a:off x="260204" y="1125828"/>
            <a:ext cx="11034567" cy="5262979"/>
          </a:xfrm>
          <a:prstGeom prst="rect">
            <a:avLst/>
          </a:prstGeom>
          <a:noFill/>
        </p:spPr>
        <p:txBody>
          <a:bodyPr wrap="square" lIns="0" tIns="0" rIns="0" bIns="0" rtlCol="0">
            <a:spAutoFit/>
          </a:bodyPr>
          <a:lstStyle/>
          <a:p>
            <a:pPr>
              <a:lnSpc>
                <a:spcPct val="150000"/>
              </a:lnSpc>
              <a:buFont typeface="Wingdings" pitchFamily="2" charset="2"/>
              <a:buChar char="q"/>
            </a:pPr>
            <a:r>
              <a:rPr lang="en-US" sz="2400" dirty="0" smtClean="0">
                <a:latin typeface="Calibri" panose="020F0502020204030204" pitchFamily="34" charset="0"/>
                <a:cs typeface="Calibri" panose="020F0502020204030204" pitchFamily="34" charset="0"/>
              </a:rPr>
              <a:t>Diabetic retinopathy (DR) is the most common cause of blindness in patients with Diabetes mellitus</a:t>
            </a:r>
          </a:p>
          <a:p>
            <a:pPr>
              <a:lnSpc>
                <a:spcPct val="150000"/>
              </a:lnSpc>
              <a:buFont typeface="Wingdings" pitchFamily="2" charset="2"/>
              <a:buChar char="q"/>
            </a:pPr>
            <a:r>
              <a:rPr lang="en-US" sz="2400" dirty="0" smtClean="0">
                <a:latin typeface="Calibri" panose="020F0502020204030204" pitchFamily="34" charset="0"/>
                <a:cs typeface="Calibri" panose="020F0502020204030204" pitchFamily="34" charset="0"/>
              </a:rPr>
              <a:t>Retinopathy is of two types Non-proliferative diabetic retinopathy (NPDR) and proliferative diabetic retinopathy (PDR) </a:t>
            </a:r>
          </a:p>
          <a:p>
            <a:pPr>
              <a:lnSpc>
                <a:spcPct val="150000"/>
              </a:lnSpc>
              <a:buFont typeface="Wingdings" pitchFamily="2" charset="2"/>
              <a:buChar char="q"/>
            </a:pPr>
            <a:r>
              <a:rPr lang="en-US" sz="2400" dirty="0" smtClean="0">
                <a:latin typeface="Calibri" panose="020F0502020204030204" pitchFamily="34" charset="0"/>
                <a:cs typeface="Calibri" panose="020F0502020204030204" pitchFamily="34" charset="0"/>
              </a:rPr>
              <a:t>Microscopic changes occur in the blood vessels of the eye in non-proliferative disease, however do not produce symptoms and are not visible to the naked eye.</a:t>
            </a:r>
          </a:p>
          <a:p>
            <a:pPr>
              <a:lnSpc>
                <a:spcPct val="150000"/>
              </a:lnSpc>
              <a:buFont typeface="Wingdings" pitchFamily="2" charset="2"/>
              <a:buChar char="q"/>
            </a:pPr>
            <a:r>
              <a:rPr lang="en-US" sz="2400" dirty="0" smtClean="0">
                <a:latin typeface="Calibri" panose="020F0502020204030204" pitchFamily="34" charset="0"/>
                <a:cs typeface="Calibri" panose="020F0502020204030204" pitchFamily="34" charset="0"/>
              </a:rPr>
              <a:t>Non-proliferative disease progresses from</a:t>
            </a:r>
          </a:p>
          <a:p>
            <a:pPr marL="800100" lvl="1" indent="-342900">
              <a:lnSpc>
                <a:spcPct val="150000"/>
              </a:lnSpc>
              <a:buFont typeface="Wingdings" panose="05000000000000000000" pitchFamily="2" charset="2"/>
              <a:buChar char="Ø"/>
            </a:pPr>
            <a:r>
              <a:rPr lang="en-US" sz="2000" dirty="0" smtClean="0">
                <a:latin typeface="Calibri" panose="020F0502020204030204" pitchFamily="34" charset="0"/>
                <a:cs typeface="Calibri" panose="020F0502020204030204" pitchFamily="34" charset="0"/>
              </a:rPr>
              <a:t>Mild NPDR</a:t>
            </a:r>
          </a:p>
          <a:p>
            <a:pPr marL="800100" lvl="1" indent="-342900">
              <a:lnSpc>
                <a:spcPct val="150000"/>
              </a:lnSpc>
              <a:buFont typeface="Wingdings" panose="05000000000000000000" pitchFamily="2" charset="2"/>
              <a:buChar char="Ø"/>
            </a:pPr>
            <a:r>
              <a:rPr lang="en-US" sz="2000" dirty="0" smtClean="0">
                <a:latin typeface="Calibri" panose="020F0502020204030204" pitchFamily="34" charset="0"/>
                <a:cs typeface="Calibri" panose="020F0502020204030204" pitchFamily="34" charset="0"/>
              </a:rPr>
              <a:t>Moderate NPDR</a:t>
            </a:r>
          </a:p>
          <a:p>
            <a:pPr marL="800100" lvl="1" indent="-342900">
              <a:lnSpc>
                <a:spcPct val="150000"/>
              </a:lnSpc>
              <a:buFont typeface="Wingdings" panose="05000000000000000000" pitchFamily="2" charset="2"/>
              <a:buChar char="Ø"/>
            </a:pPr>
            <a:r>
              <a:rPr lang="en-US" sz="2000" dirty="0">
                <a:latin typeface="Calibri" panose="020F0502020204030204" pitchFamily="34" charset="0"/>
                <a:cs typeface="Calibri" panose="020F0502020204030204" pitchFamily="34" charset="0"/>
              </a:rPr>
              <a:t>S</a:t>
            </a:r>
            <a:r>
              <a:rPr lang="en-US" sz="2000" dirty="0" smtClean="0">
                <a:latin typeface="Calibri" panose="020F0502020204030204" pitchFamily="34" charset="0"/>
                <a:cs typeface="Calibri" panose="020F0502020204030204" pitchFamily="34" charset="0"/>
              </a:rPr>
              <a:t>evere NPDR</a:t>
            </a:r>
            <a:endParaRPr lang="en-GB" sz="2400" dirty="0" err="1" smtClean="0">
              <a:latin typeface="Calibri" panose="020F0502020204030204" pitchFamily="34" charset="0"/>
              <a:cs typeface="Calibri" panose="020F0502020204030204" pitchFamily="34" charset="0"/>
            </a:endParaRPr>
          </a:p>
        </p:txBody>
      </p:sp>
      <p:sp>
        <p:nvSpPr>
          <p:cNvPr id="7" name="TextBox 6"/>
          <p:cNvSpPr txBox="1"/>
          <p:nvPr/>
        </p:nvSpPr>
        <p:spPr>
          <a:xfrm>
            <a:off x="335360" y="6591167"/>
            <a:ext cx="9233297" cy="307777"/>
          </a:xfrm>
          <a:prstGeom prst="rect">
            <a:avLst/>
          </a:prstGeom>
          <a:noFill/>
        </p:spPr>
        <p:txBody>
          <a:bodyPr wrap="none" lIns="0" tIns="0" rIns="0" bIns="0" rtlCol="0" anchor="ctr">
            <a:spAutoFit/>
          </a:bodyPr>
          <a:lstStyle/>
          <a:p>
            <a:r>
              <a:rPr lang="en-GB" sz="1000" dirty="0"/>
              <a:t>Apollo Sugar holds the Proprietary right for the content presented. Data or Insights can neither be published nor reproduced without permission from Apollo Sugar	</a:t>
            </a:r>
          </a:p>
          <a:p>
            <a:endParaRPr lang="en-IN" sz="1000" dirty="0" err="1" smtClean="0"/>
          </a:p>
        </p:txBody>
      </p:sp>
    </p:spTree>
    <p:extLst>
      <p:ext uri="{BB962C8B-B14F-4D97-AF65-F5344CB8AC3E}">
        <p14:creationId xmlns:p14="http://schemas.microsoft.com/office/powerpoint/2010/main" val="4151478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Fundus reports</a:t>
            </a:r>
            <a:endParaRPr lang="en-GB" sz="3200" dirty="0"/>
          </a:p>
        </p:txBody>
      </p:sp>
      <p:sp>
        <p:nvSpPr>
          <p:cNvPr id="8" name="TextBox 7"/>
          <p:cNvSpPr txBox="1"/>
          <p:nvPr/>
        </p:nvSpPr>
        <p:spPr>
          <a:xfrm>
            <a:off x="335360" y="6591167"/>
            <a:ext cx="9233297" cy="307777"/>
          </a:xfrm>
          <a:prstGeom prst="rect">
            <a:avLst/>
          </a:prstGeom>
          <a:noFill/>
        </p:spPr>
        <p:txBody>
          <a:bodyPr wrap="none" lIns="0" tIns="0" rIns="0" bIns="0" rtlCol="0" anchor="ctr">
            <a:spAutoFit/>
          </a:bodyPr>
          <a:lstStyle/>
          <a:p>
            <a:r>
              <a:rPr lang="en-GB" sz="1000" dirty="0"/>
              <a:t>Apollo Sugar holds the Proprietary right for the content presented. Data or Insights can neither be published nor reproduced without permission from Apollo Sugar	</a:t>
            </a:r>
          </a:p>
          <a:p>
            <a:endParaRPr lang="en-IN" sz="1000" dirty="0" err="1" smtClean="0"/>
          </a:p>
        </p:txBody>
      </p:sp>
      <p:sp>
        <p:nvSpPr>
          <p:cNvPr id="31746" name="AutoShape 2" descr="https://mail.google.com/mail/u/0/?ui=2&amp;ik=fc455c23c0&amp;view=fimg&amp;th=1634ec2a8f57cd12&amp;attid=0.3&amp;disp=emb&amp;realattid=61ba4c58761eb046_0.3&amp;attbid=ANGjdJ-AxRJw9QqjAh3wuZYjNzBpOPJz8v3asIubUywPaHSp80BJit62Jyd7EYTAsDmAHrDAZjMuXW0PFRGaKBMbQ1OW4MZVllYputkQGcdQu_0tp3IaFm5BxT0BA0o&amp;sz=w378-h296&amp;ats=1526034781540&amp;rm=1634ec2a8f57cd12&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60" y="1311483"/>
            <a:ext cx="11481180" cy="4921892"/>
          </a:xfrm>
          <a:prstGeom prst="rect">
            <a:avLst/>
          </a:prstGeom>
        </p:spPr>
      </p:pic>
    </p:spTree>
    <p:extLst>
      <p:ext uri="{BB962C8B-B14F-4D97-AF65-F5344CB8AC3E}">
        <p14:creationId xmlns:p14="http://schemas.microsoft.com/office/powerpoint/2010/main" val="2755329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Initiatives at Apollo Sugar Clinic</a:t>
            </a:r>
            <a:endParaRPr lang="en-GB" sz="3200" dirty="0"/>
          </a:p>
        </p:txBody>
      </p:sp>
      <p:sp>
        <p:nvSpPr>
          <p:cNvPr id="5" name="TextBox 4"/>
          <p:cNvSpPr txBox="1"/>
          <p:nvPr/>
        </p:nvSpPr>
        <p:spPr>
          <a:xfrm>
            <a:off x="5307762" y="1284863"/>
            <a:ext cx="6708227" cy="4985980"/>
          </a:xfrm>
          <a:prstGeom prst="rect">
            <a:avLst/>
          </a:prstGeom>
          <a:noFill/>
        </p:spPr>
        <p:txBody>
          <a:bodyPr wrap="square" lIns="0" tIns="0" rIns="0" bIns="0" rtlCol="0">
            <a:spAutoFit/>
          </a:bodyPr>
          <a:lstStyle/>
          <a:p>
            <a:pPr marL="285750" indent="-285750">
              <a:lnSpc>
                <a:spcPct val="150000"/>
              </a:lnSpc>
              <a:buFont typeface="Arial" panose="020B0604020202020204" pitchFamily="34" charset="0"/>
              <a:buChar char="•"/>
            </a:pPr>
            <a:r>
              <a:rPr lang="en-US" sz="2400" dirty="0" smtClean="0">
                <a:solidFill>
                  <a:srgbClr val="4066AA"/>
                </a:solidFill>
                <a:latin typeface="Calibri" panose="020F0502020204030204" pitchFamily="34" charset="0"/>
                <a:cs typeface="Calibri" panose="020F0502020204030204" pitchFamily="34" charset="0"/>
              </a:rPr>
              <a:t>A </a:t>
            </a:r>
            <a:r>
              <a:rPr lang="en-US" sz="2400" dirty="0">
                <a:solidFill>
                  <a:srgbClr val="4066AA"/>
                </a:solidFill>
                <a:latin typeface="Calibri" panose="020F0502020204030204" pitchFamily="34" charset="0"/>
                <a:cs typeface="Calibri" panose="020F0502020204030204" pitchFamily="34" charset="0"/>
              </a:rPr>
              <a:t>comprehensive eye e</a:t>
            </a:r>
            <a:r>
              <a:rPr lang="en-US" sz="2400" dirty="0" smtClean="0">
                <a:solidFill>
                  <a:srgbClr val="4066AA"/>
                </a:solidFill>
                <a:latin typeface="Calibri" panose="020F0502020204030204" pitchFamily="34" charset="0"/>
                <a:cs typeface="Calibri" panose="020F0502020204030204" pitchFamily="34" charset="0"/>
              </a:rPr>
              <a:t>xamination to high risk individuals is done at Apollo Sugar Clinic using </a:t>
            </a:r>
            <a:r>
              <a:rPr lang="en-US" sz="2400" dirty="0">
                <a:solidFill>
                  <a:srgbClr val="4066AA"/>
                </a:solidFill>
                <a:latin typeface="Calibri" panose="020F0502020204030204" pitchFamily="34" charset="0"/>
                <a:cs typeface="Calibri" panose="020F0502020204030204" pitchFamily="34" charset="0"/>
              </a:rPr>
              <a:t>N</a:t>
            </a:r>
            <a:r>
              <a:rPr lang="en-US" sz="2400" dirty="0" smtClean="0">
                <a:solidFill>
                  <a:srgbClr val="4066AA"/>
                </a:solidFill>
                <a:latin typeface="Calibri" panose="020F0502020204030204" pitchFamily="34" charset="0"/>
                <a:cs typeface="Calibri" panose="020F0502020204030204" pitchFamily="34" charset="0"/>
              </a:rPr>
              <a:t>ondialated Fundoscopy to detect retinopathy and macular edema </a:t>
            </a:r>
            <a:endParaRPr lang="en-US" sz="2400" dirty="0">
              <a:solidFill>
                <a:srgbClr val="4066AA"/>
              </a:solidFill>
              <a:latin typeface="Calibri" panose="020F05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en-US" sz="2400" dirty="0" smtClean="0">
                <a:solidFill>
                  <a:srgbClr val="4066AA"/>
                </a:solidFill>
                <a:latin typeface="Calibri" panose="020F0502020204030204" pitchFamily="34" charset="0"/>
                <a:cs typeface="Calibri" panose="020F0502020204030204" pitchFamily="34" charset="0"/>
              </a:rPr>
              <a:t>Individuals with diabetic retinopathy are advised to be a part of Apollo Sugar diabetes care program, through patient’s SMBG, diet, medication are closely monitored to ensure Diabetes is under control. </a:t>
            </a:r>
          </a:p>
        </p:txBody>
      </p:sp>
      <p:sp>
        <p:nvSpPr>
          <p:cNvPr id="6" name="TextBox 5"/>
          <p:cNvSpPr txBox="1"/>
          <p:nvPr/>
        </p:nvSpPr>
        <p:spPr>
          <a:xfrm>
            <a:off x="335360" y="6591167"/>
            <a:ext cx="9233297" cy="307777"/>
          </a:xfrm>
          <a:prstGeom prst="rect">
            <a:avLst/>
          </a:prstGeom>
          <a:noFill/>
        </p:spPr>
        <p:txBody>
          <a:bodyPr wrap="none" lIns="0" tIns="0" rIns="0" bIns="0" rtlCol="0" anchor="ctr">
            <a:spAutoFit/>
          </a:bodyPr>
          <a:lstStyle/>
          <a:p>
            <a:r>
              <a:rPr lang="en-GB" sz="1000" dirty="0"/>
              <a:t>Apollo Sugar holds the Proprietary right for the content presented. Data or Insights can neither be published nor reproduced without permission from Apollo Sugar	</a:t>
            </a:r>
          </a:p>
          <a:p>
            <a:endParaRPr lang="en-IN" sz="1000" dirty="0" err="1"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088" y="1588482"/>
            <a:ext cx="4065315" cy="4464587"/>
          </a:xfrm>
          <a:prstGeom prst="rect">
            <a:avLst/>
          </a:prstGeom>
        </p:spPr>
      </p:pic>
    </p:spTree>
    <p:extLst>
      <p:ext uri="{BB962C8B-B14F-4D97-AF65-F5344CB8AC3E}">
        <p14:creationId xmlns:p14="http://schemas.microsoft.com/office/powerpoint/2010/main" val="1900766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gray">
          <a:xfrm>
            <a:off x="951401" y="1904651"/>
            <a:ext cx="9512025" cy="2358255"/>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defTabSz="685800" rtl="0" eaLnBrk="1" latinLnBrk="0" hangingPunct="1">
              <a:spcBef>
                <a:spcPct val="0"/>
              </a:spcBef>
              <a:buNone/>
              <a:defRPr lang="en-GB" sz="2400" b="1" kern="1200" noProof="0" dirty="0">
                <a:solidFill>
                  <a:schemeClr val="bg1"/>
                </a:solidFill>
                <a:latin typeface="Calibri" panose="020F0502020204030204" pitchFamily="34" charset="0"/>
                <a:ea typeface="+mj-ea"/>
                <a:cs typeface="+mj-cs"/>
              </a:defRPr>
            </a:lvl1pPr>
            <a:lvl2pPr eaLnBrk="1" hangingPunct="1">
              <a:defRPr lang="en-GB" sz="1350" b="1" kern="1200" noProof="0" dirty="0">
                <a:solidFill>
                  <a:schemeClr val="bg1"/>
                </a:solidFill>
                <a:latin typeface="+mj-lt"/>
                <a:ea typeface="+mj-ea"/>
                <a:cs typeface="+mj-cs"/>
              </a:defRPr>
            </a:lvl2pPr>
            <a:lvl3pPr eaLnBrk="1" hangingPunct="1">
              <a:defRPr lang="en-GB" sz="1350" b="1" kern="1200" noProof="0" dirty="0">
                <a:solidFill>
                  <a:schemeClr val="bg1"/>
                </a:solidFill>
                <a:latin typeface="+mj-lt"/>
                <a:ea typeface="+mj-ea"/>
                <a:cs typeface="+mj-cs"/>
              </a:defRPr>
            </a:lvl3pPr>
            <a:lvl4pPr eaLnBrk="1" hangingPunct="1">
              <a:defRPr lang="en-GB" sz="1350" b="1" kern="1200" noProof="0" dirty="0">
                <a:solidFill>
                  <a:schemeClr val="bg1"/>
                </a:solidFill>
                <a:latin typeface="+mj-lt"/>
                <a:ea typeface="+mj-ea"/>
                <a:cs typeface="+mj-cs"/>
              </a:defRPr>
            </a:lvl4pPr>
            <a:lvl5pPr eaLnBrk="1" hangingPunct="1">
              <a:defRPr lang="en-GB" sz="1350" b="1" kern="1200" noProof="0" dirty="0">
                <a:solidFill>
                  <a:schemeClr val="bg1"/>
                </a:solidFill>
                <a:latin typeface="+mj-lt"/>
                <a:ea typeface="+mj-ea"/>
                <a:cs typeface="+mj-cs"/>
              </a:defRPr>
            </a:lvl5pPr>
            <a:lvl6pPr eaLnBrk="1" hangingPunct="1">
              <a:defRPr lang="en-GB" sz="1350" b="1" kern="1200" noProof="0" dirty="0">
                <a:solidFill>
                  <a:schemeClr val="bg1"/>
                </a:solidFill>
                <a:latin typeface="+mj-lt"/>
                <a:ea typeface="+mj-ea"/>
                <a:cs typeface="+mj-cs"/>
              </a:defRPr>
            </a:lvl6pPr>
            <a:lvl7pPr eaLnBrk="1" hangingPunct="1">
              <a:defRPr lang="en-GB" sz="1350" b="1" kern="1200" noProof="0" dirty="0">
                <a:solidFill>
                  <a:schemeClr val="bg1"/>
                </a:solidFill>
                <a:latin typeface="+mj-lt"/>
                <a:ea typeface="+mj-ea"/>
                <a:cs typeface="+mj-cs"/>
              </a:defRPr>
            </a:lvl7pPr>
            <a:lvl8pPr eaLnBrk="1" hangingPunct="1">
              <a:defRPr lang="en-GB" sz="1350" b="1" kern="1200" noProof="0" dirty="0">
                <a:solidFill>
                  <a:schemeClr val="bg1"/>
                </a:solidFill>
                <a:latin typeface="+mj-lt"/>
                <a:ea typeface="+mj-ea"/>
                <a:cs typeface="+mj-cs"/>
              </a:defRPr>
            </a:lvl8pPr>
            <a:lvl9pPr eaLnBrk="1" hangingPunct="1">
              <a:defRPr lang="en-GB" sz="1350" b="1" kern="1200" noProof="0" dirty="0">
                <a:solidFill>
                  <a:schemeClr val="bg1"/>
                </a:solidFill>
                <a:latin typeface="+mj-lt"/>
                <a:ea typeface="+mj-ea"/>
                <a:cs typeface="+mj-cs"/>
              </a:defRPr>
            </a:lvl9pPr>
          </a:lstStyle>
          <a:p>
            <a:pPr algn="ctr"/>
            <a:r>
              <a:rPr lang="en-GB" sz="3200" dirty="0" smtClean="0">
                <a:solidFill>
                  <a:schemeClr val="tx1"/>
                </a:solidFill>
              </a:rPr>
              <a:t>Clinical data on Diabetic retinopathy screening at Apollo Sugar Clinic</a:t>
            </a:r>
            <a:endParaRPr lang="en-GB" sz="3200" dirty="0">
              <a:solidFill>
                <a:schemeClr val="tx1"/>
              </a:solidFill>
            </a:endParaRPr>
          </a:p>
        </p:txBody>
      </p:sp>
      <p:sp>
        <p:nvSpPr>
          <p:cNvPr id="5" name="TextBox 4"/>
          <p:cNvSpPr txBox="1"/>
          <p:nvPr/>
        </p:nvSpPr>
        <p:spPr>
          <a:xfrm>
            <a:off x="335360" y="6591167"/>
            <a:ext cx="9233297" cy="307777"/>
          </a:xfrm>
          <a:prstGeom prst="rect">
            <a:avLst/>
          </a:prstGeom>
          <a:noFill/>
        </p:spPr>
        <p:txBody>
          <a:bodyPr wrap="none" lIns="0" tIns="0" rIns="0" bIns="0" rtlCol="0" anchor="ctr">
            <a:spAutoFit/>
          </a:bodyPr>
          <a:lstStyle/>
          <a:p>
            <a:r>
              <a:rPr lang="en-GB" sz="1000" dirty="0"/>
              <a:t>Apollo Sugar holds the Proprietary right for the content presented. Data or Insights can neither be published nor reproduced without permission from Apollo Sugar	</a:t>
            </a:r>
          </a:p>
          <a:p>
            <a:endParaRPr lang="en-IN" sz="1000" dirty="0" err="1" smtClean="0"/>
          </a:p>
        </p:txBody>
      </p:sp>
    </p:spTree>
    <p:extLst>
      <p:ext uri="{BB962C8B-B14F-4D97-AF65-F5344CB8AC3E}">
        <p14:creationId xmlns:p14="http://schemas.microsoft.com/office/powerpoint/2010/main" val="26437118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27&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chDecimalSymbol17909&gt;.&lt;/m_chDecimalSymbol17909&gt;&lt;m_nGroupingDigits17909 val=&quot;3&quot;/&gt;&lt;m_chGroupingSymbol17909&gt;,&lt;/m_chGroupingSymbol17909&gt;&lt;m_strSuffix17909&gt;%&lt;/m_strSuffix17909&gt;&lt;/m_precDefaultPercent&gt;&lt;m_precDefaultDate/&gt;&lt;m_precDefaultYear/&gt;&lt;m_precDefaultQuarter/&gt;&lt;m_precDefaultMonth/&gt;&lt;m_precDefaultWeek/&gt;&lt;m_precDefaultDay/&gt;&lt;m_mruColor&gt;&lt;m_vecMRU length=&quot;0&quot;/&gt;&lt;/m_mruColor&gt;&lt;/CPresentation&gt;&lt;/root&gt;"/>
  <p:tag name="THINKCELLUNDODONOTDELETE" val="0"/>
  <p:tag name="MEKKOFORMATS" val="&lt;?xml version=&quot;1.0&quot; encoding=&quot;utf-8&quot;?&gt;&lt;MekkoFormats&gt;&lt;NumberFormat DecimalSeparator=&quot;.&quot; ThousandSeparator=&quot;,&quot; NegativeNumberFormat=&quot;1&quot; /&gt;&lt;/MekkoFormats&gt;"/>
  <p:tag name="NP_IDX" val="220"/>
</p:tagLst>
</file>

<file path=ppt/theme/theme1.xml><?xml version="1.0" encoding="utf-8"?>
<a:theme xmlns:a="http://schemas.openxmlformats.org/drawingml/2006/main" name="1_KPMG Talkbook Full-page Template">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000" dirty="0" err="1" smtClean="0"/>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extLst>
    <a:ext uri="{05A4C25C-085E-4340-85A3-A5531E510DB2}">
      <thm15:themeFamily xmlns:thm15="http://schemas.microsoft.com/office/thememl/2012/main" name="Presentation1" id="{A55B8360-A106-4A20-98EC-8BE43ED464C7}" vid="{3B278F3C-FA73-4F97-BF2C-FF393E292452}"/>
    </a:ext>
  </a:extLst>
</a:theme>
</file>

<file path=ppt/theme/theme2.xml><?xml version="1.0" encoding="utf-8"?>
<a:theme xmlns:a="http://schemas.openxmlformats.org/drawingml/2006/main" name="KPMG Talkbook Full-page Template">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000" dirty="0" err="1" smtClean="0"/>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extLst>
    <a:ext uri="{05A4C25C-085E-4340-85A3-A5531E510DB2}">
      <thm15:themeFamily xmlns:thm15="http://schemas.microsoft.com/office/thememl/2012/main" name="Presentation1" id="{A55B8360-A106-4A20-98EC-8BE43ED464C7}" vid="{3B278F3C-FA73-4F97-BF2C-FF393E292452}"/>
    </a:ext>
  </a:extLst>
</a:theme>
</file>

<file path=ppt/theme/theme3.xml><?xml version="1.0" encoding="utf-8"?>
<a:theme xmlns:a="http://schemas.openxmlformats.org/drawingml/2006/main" name="Office Theme">
  <a:themeElements>
    <a:clrScheme name="Carlyle 2013 Colors">
      <a:dk1>
        <a:srgbClr val="000000"/>
      </a:dk1>
      <a:lt1>
        <a:srgbClr val="FFFFFF"/>
      </a:lt1>
      <a:dk2>
        <a:srgbClr val="004A88"/>
      </a:dk2>
      <a:lt2>
        <a:srgbClr val="DBD9D9"/>
      </a:lt2>
      <a:accent1>
        <a:srgbClr val="0065B3"/>
      </a:accent1>
      <a:accent2>
        <a:srgbClr val="00A1E0"/>
      </a:accent2>
      <a:accent3>
        <a:srgbClr val="3DAF2E"/>
      </a:accent3>
      <a:accent4>
        <a:srgbClr val="91E500"/>
      </a:accent4>
      <a:accent5>
        <a:srgbClr val="765C96"/>
      </a:accent5>
      <a:accent6>
        <a:srgbClr val="A38FBB"/>
      </a:accent6>
      <a:hlink>
        <a:srgbClr val="91D5F2"/>
      </a:hlink>
      <a:folHlink>
        <a:srgbClr val="BDE6F7"/>
      </a:folHlink>
    </a:clrScheme>
    <a:fontScheme name="Segoe UI">
      <a:majorFont>
        <a:latin typeface="Segoe UI Semibold"/>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egoe U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0 | 101 | 179">
      <a:srgbClr val="0065B3"/>
    </a:custClr>
    <a:custClr name="145 | 213 | 242">
      <a:srgbClr val="91D5F2"/>
    </a:custClr>
    <a:custClr name="61 | 175 | 46">
      <a:srgbClr val="3DAF2C"/>
    </a:custClr>
    <a:custClr name="Bright Green 145 | 229 | 0">
      <a:srgbClr val="91E500"/>
    </a:custClr>
    <a:custClr name="85 | 67 | 113">
      <a:srgbClr val="554371"/>
    </a:custClr>
    <a:custClr name="118 | 92 | 150">
      <a:srgbClr val="765C96"/>
    </a:custClr>
    <a:custClr name="Medium Blue 0 | 161 | 224">
      <a:srgbClr val="00A1E0"/>
    </a:custClr>
    <a:custClr name="189 | 230 | 247">
      <a:srgbClr val="BDE6F7"/>
    </a:custClr>
    <a:custClr name="43 | 131 | 35">
      <a:srgbClr val="2B8323"/>
    </a:custClr>
    <a:custClr name="156 | 226 | 146">
      <a:srgbClr val="9CE292"/>
    </a:custClr>
    <a:custClr name="163 | 143 | 187">
      <a:srgbClr val="A38FBB"/>
    </a:custClr>
    <a:custClr name="127 | 127 | 127">
      <a:srgbClr val="7F7F7F"/>
    </a:custClr>
    <a:custClr name="219 | 217 | 217">
      <a:srgbClr val="DBD9D9"/>
    </a:custClr>
    <a:custClr name="White 255 | 255 | 255">
      <a:srgbClr val="FFFFFF"/>
    </a:custClr>
    <a:custClr name="Dark Blue 0 | 74 | 136">
      <a:srgbClr val="004A88"/>
    </a:custClr>
    <a:custClr name="Black 0 | 0 | 0">
      <a:srgbClr val="000000"/>
    </a:custClr>
  </a:custClrLst>
</a:theme>
</file>

<file path=ppt/theme/theme4.xml><?xml version="1.0" encoding="utf-8"?>
<a:theme xmlns:a="http://schemas.openxmlformats.org/drawingml/2006/main" name="Office Theme">
  <a:themeElements>
    <a:clrScheme name="Carlyle 2013 Colors">
      <a:dk1>
        <a:srgbClr val="000000"/>
      </a:dk1>
      <a:lt1>
        <a:srgbClr val="FFFFFF"/>
      </a:lt1>
      <a:dk2>
        <a:srgbClr val="004A88"/>
      </a:dk2>
      <a:lt2>
        <a:srgbClr val="DBD9D9"/>
      </a:lt2>
      <a:accent1>
        <a:srgbClr val="0065B3"/>
      </a:accent1>
      <a:accent2>
        <a:srgbClr val="00A1E0"/>
      </a:accent2>
      <a:accent3>
        <a:srgbClr val="3DAF2E"/>
      </a:accent3>
      <a:accent4>
        <a:srgbClr val="91E500"/>
      </a:accent4>
      <a:accent5>
        <a:srgbClr val="765C96"/>
      </a:accent5>
      <a:accent6>
        <a:srgbClr val="A38FBB"/>
      </a:accent6>
      <a:hlink>
        <a:srgbClr val="91D5F2"/>
      </a:hlink>
      <a:folHlink>
        <a:srgbClr val="BDE6F7"/>
      </a:folHlink>
    </a:clrScheme>
    <a:fontScheme name="Segoe UI">
      <a:majorFont>
        <a:latin typeface="Segoe UI Semibold"/>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egoe U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0 | 101 | 179">
      <a:srgbClr val="0065B3"/>
    </a:custClr>
    <a:custClr name="145 | 213 | 242">
      <a:srgbClr val="91D5F2"/>
    </a:custClr>
    <a:custClr name="61 | 175 | 46">
      <a:srgbClr val="3DAF2C"/>
    </a:custClr>
    <a:custClr name="Bright Green 145 | 229 | 0">
      <a:srgbClr val="91E500"/>
    </a:custClr>
    <a:custClr name="85 | 67 | 113">
      <a:srgbClr val="554371"/>
    </a:custClr>
    <a:custClr name="118 | 92 | 150">
      <a:srgbClr val="765C96"/>
    </a:custClr>
    <a:custClr name="Medium Blue 0 | 161 | 224">
      <a:srgbClr val="00A1E0"/>
    </a:custClr>
    <a:custClr name="189 | 230 | 247">
      <a:srgbClr val="BDE6F7"/>
    </a:custClr>
    <a:custClr name="43 | 131 | 35">
      <a:srgbClr val="2B8323"/>
    </a:custClr>
    <a:custClr name="156 | 226 | 146">
      <a:srgbClr val="9CE292"/>
    </a:custClr>
    <a:custClr name="163 | 143 | 187">
      <a:srgbClr val="A38FBB"/>
    </a:custClr>
    <a:custClr name="127 | 127 | 127">
      <a:srgbClr val="7F7F7F"/>
    </a:custClr>
    <a:custClr name="219 | 217 | 217">
      <a:srgbClr val="DBD9D9"/>
    </a:custClr>
    <a:custClr name="White 255 | 255 | 255">
      <a:srgbClr val="FFFFFF"/>
    </a:custClr>
    <a:custClr name="Dark Blue 0 | 74 | 136">
      <a:srgbClr val="004A88"/>
    </a:custClr>
    <a:custClr name="Black 0 | 0 | 0">
      <a:srgbClr val="000000"/>
    </a:custClr>
  </a:custClrLst>
</a:theme>
</file>

<file path=docProps/app.xml><?xml version="1.0" encoding="utf-8"?>
<Properties xmlns="http://schemas.openxmlformats.org/officeDocument/2006/extended-properties" xmlns:vt="http://schemas.openxmlformats.org/officeDocument/2006/docPropsVTypes">
  <Template>Apollo Sugar 2017 template</Template>
  <TotalTime>30240</TotalTime>
  <Words>1707</Words>
  <Application>Microsoft Office PowerPoint</Application>
  <PresentationFormat>Widescreen</PresentationFormat>
  <Paragraphs>180</Paragraphs>
  <Slides>16</Slides>
  <Notes>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6" baseType="lpstr">
      <vt:lpstr>SimSun</vt:lpstr>
      <vt:lpstr>Arial</vt:lpstr>
      <vt:lpstr>Calibri</vt:lpstr>
      <vt:lpstr>Segoe UI</vt:lpstr>
      <vt:lpstr>Tahoma</vt:lpstr>
      <vt:lpstr>Times New Roman</vt:lpstr>
      <vt:lpstr>Wingdings</vt:lpstr>
      <vt:lpstr>1_KPMG Talkbook Full-page Template</vt:lpstr>
      <vt:lpstr>KPMG Talkbook Full-page Template</vt:lpstr>
      <vt:lpstr>Acrobat Document</vt:lpstr>
      <vt:lpstr>Apollo Sugar Clinic: Complications  Micro vascular complications:  Diabetes Retinopathy </vt:lpstr>
      <vt:lpstr>What is our integrated care model?</vt:lpstr>
      <vt:lpstr>Our Typical Patient Pathway </vt:lpstr>
      <vt:lpstr>Sugar 360:  A Full Scale Annual Program</vt:lpstr>
      <vt:lpstr>Our Population Health Outcomes</vt:lpstr>
      <vt:lpstr>Diabetic Retinopathy </vt:lpstr>
      <vt:lpstr>Fundus reports</vt:lpstr>
      <vt:lpstr>Initiatives at Apollo Sugar Clinic</vt:lpstr>
      <vt:lpstr>PowerPoint Presentation</vt:lpstr>
      <vt:lpstr>Pan India: Prevalence of Diabetic Retinopathy</vt:lpstr>
      <vt:lpstr>Data on Fundus examination done across Apollo Sugar clinics from 2016-2018 </vt:lpstr>
      <vt:lpstr>Data on Fundus examination done across Apollo Sugar clinics from 2016-2018- Gender distribution </vt:lpstr>
      <vt:lpstr>PowerPoint Presentation</vt:lpstr>
      <vt:lpstr>PowerPoint Presentation</vt:lpstr>
      <vt:lpstr> Prevalence of Diabetes Eye Disease and its Correlation with Renal Function in a Chain of Community Clinics in India </vt:lpstr>
      <vt:lpstr>Thank you. Reach us on 18001031010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Real-World Evidence (Apollo Sugar Clinics)</dc:title>
  <dc:creator>Akansh Khurana</dc:creator>
  <cp:lastModifiedBy>Poornima</cp:lastModifiedBy>
  <cp:revision>8193</cp:revision>
  <cp:lastPrinted>2017-10-20T04:54:55Z</cp:lastPrinted>
  <dcterms:modified xsi:type="dcterms:W3CDTF">2018-05-11T13:31:02Z</dcterms:modified>
</cp:coreProperties>
</file>